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96" r:id="rId5"/>
  </p:sldMasterIdLst>
  <p:notesMasterIdLst>
    <p:notesMasterId r:id="rId17"/>
  </p:notesMasterIdLst>
  <p:handoutMasterIdLst>
    <p:handoutMasterId r:id="rId18"/>
  </p:handoutMasterIdLst>
  <p:sldIdLst>
    <p:sldId id="256" r:id="rId6"/>
    <p:sldId id="257" r:id="rId7"/>
    <p:sldId id="258" r:id="rId8"/>
    <p:sldId id="259" r:id="rId9"/>
    <p:sldId id="260" r:id="rId10"/>
    <p:sldId id="266" r:id="rId11"/>
    <p:sldId id="267" r:id="rId12"/>
    <p:sldId id="261" r:id="rId13"/>
    <p:sldId id="262" r:id="rId14"/>
    <p:sldId id="264" r:id="rId15"/>
    <p:sldId id="265"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CE2342-7D07-AE10-F3B4-3A26ECAA1EF8}" name="Stephanie Souza" initials="SS" userId="113d1c0a12631a6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AB5100-E2A4-4A57-A1C6-93BC0625AEEB}" v="13" dt="2024-07-24T01:36:16.322"/>
  </p1510:revLst>
</p1510:revInfo>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291" autoAdjust="0"/>
  </p:normalViewPr>
  <p:slideViewPr>
    <p:cSldViewPr snapToGrid="0" showGuides="1">
      <p:cViewPr varScale="1">
        <p:scale>
          <a:sx n="111" d="100"/>
          <a:sy n="111" d="100"/>
        </p:scale>
        <p:origin x="480" y="108"/>
      </p:cViewPr>
      <p:guideLst>
        <p:guide pos="3840"/>
        <p:guide orient="horz" pos="2500"/>
        <p:guide pos="4951"/>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ephanie Souza" userId="113d1c0a12631a6d" providerId="LiveId" clId="{F3AB5100-E2A4-4A57-A1C6-93BC0625AEEB}"/>
    <pc:docChg chg="undo custSel modSld modMainMaster">
      <pc:chgData name="Stephanie Souza" userId="113d1c0a12631a6d" providerId="LiveId" clId="{F3AB5100-E2A4-4A57-A1C6-93BC0625AEEB}" dt="2024-07-24T03:07:15.433" v="34" actId="1076"/>
      <pc:docMkLst>
        <pc:docMk/>
      </pc:docMkLst>
      <pc:sldChg chg="modSp mod delCm">
        <pc:chgData name="Stephanie Souza" userId="113d1c0a12631a6d" providerId="LiveId" clId="{F3AB5100-E2A4-4A57-A1C6-93BC0625AEEB}" dt="2024-07-24T03:05:39.769" v="18" actId="27636"/>
        <pc:sldMkLst>
          <pc:docMk/>
          <pc:sldMk cId="18768004" sldId="260"/>
        </pc:sldMkLst>
        <pc:spChg chg="mod">
          <ac:chgData name="Stephanie Souza" userId="113d1c0a12631a6d" providerId="LiveId" clId="{F3AB5100-E2A4-4A57-A1C6-93BC0625AEEB}" dt="2024-07-24T03:05:39.769" v="18" actId="27636"/>
          <ac:spMkLst>
            <pc:docMk/>
            <pc:sldMk cId="18768004" sldId="260"/>
            <ac:spMk id="7" creationId="{3FC3CF09-BAFF-4590-A12C-E378DFF1DA5E}"/>
          </ac:spMkLst>
        </pc:spChg>
        <pc:extLst>
          <p:ext xmlns:p="http://schemas.openxmlformats.org/presentationml/2006/main" uri="{D6D511B9-2390-475A-947B-AFAB55BFBCF1}">
            <pc226:cmChg xmlns:pc226="http://schemas.microsoft.com/office/powerpoint/2022/06/main/command" chg="del">
              <pc226:chgData name="Stephanie Souza" userId="113d1c0a12631a6d" providerId="LiveId" clId="{F3AB5100-E2A4-4A57-A1C6-93BC0625AEEB}" dt="2024-07-24T03:03:48.592" v="0"/>
              <pc2:cmMkLst xmlns:pc2="http://schemas.microsoft.com/office/powerpoint/2019/9/main/command">
                <pc:docMk/>
                <pc:sldMk cId="18768004" sldId="260"/>
                <pc2:cmMk id="{94FC1889-0294-4FB6-8317-EB5887F9DEDD}"/>
              </pc2:cmMkLst>
            </pc226:cmChg>
          </p:ext>
        </pc:extLst>
      </pc:sldChg>
      <pc:sldChg chg="modSp mod">
        <pc:chgData name="Stephanie Souza" userId="113d1c0a12631a6d" providerId="LiveId" clId="{F3AB5100-E2A4-4A57-A1C6-93BC0625AEEB}" dt="2024-07-24T03:07:15.433" v="34" actId="1076"/>
        <pc:sldMkLst>
          <pc:docMk/>
          <pc:sldMk cId="2902992781" sldId="262"/>
        </pc:sldMkLst>
        <pc:picChg chg="mod">
          <ac:chgData name="Stephanie Souza" userId="113d1c0a12631a6d" providerId="LiveId" clId="{F3AB5100-E2A4-4A57-A1C6-93BC0625AEEB}" dt="2024-07-24T03:07:15.433" v="34" actId="1076"/>
          <ac:picMkLst>
            <pc:docMk/>
            <pc:sldMk cId="2902992781" sldId="262"/>
            <ac:picMk id="10" creationId="{1F461B79-F78D-9B8C-0888-04EE22731457}"/>
          </ac:picMkLst>
        </pc:picChg>
      </pc:sldChg>
      <pc:sldChg chg="modSp mod">
        <pc:chgData name="Stephanie Souza" userId="113d1c0a12631a6d" providerId="LiveId" clId="{F3AB5100-E2A4-4A57-A1C6-93BC0625AEEB}" dt="2024-07-24T03:07:03.138" v="33" actId="27636"/>
        <pc:sldMkLst>
          <pc:docMk/>
          <pc:sldMk cId="491993309" sldId="264"/>
        </pc:sldMkLst>
        <pc:spChg chg="mod">
          <ac:chgData name="Stephanie Souza" userId="113d1c0a12631a6d" providerId="LiveId" clId="{F3AB5100-E2A4-4A57-A1C6-93BC0625AEEB}" dt="2024-07-24T03:06:53.854" v="29" actId="1076"/>
          <ac:spMkLst>
            <pc:docMk/>
            <pc:sldMk cId="491993309" sldId="264"/>
            <ac:spMk id="4" creationId="{5C2806C0-8AE3-4975-9946-CCD70055F494}"/>
          </ac:spMkLst>
        </pc:spChg>
        <pc:spChg chg="mod">
          <ac:chgData name="Stephanie Souza" userId="113d1c0a12631a6d" providerId="LiveId" clId="{F3AB5100-E2A4-4A57-A1C6-93BC0625AEEB}" dt="2024-07-24T03:07:03.138" v="33" actId="27636"/>
          <ac:spMkLst>
            <pc:docMk/>
            <pc:sldMk cId="491993309" sldId="264"/>
            <ac:spMk id="14" creationId="{FA30726F-2F16-EACE-FD91-66BF849B7D88}"/>
          </ac:spMkLst>
        </pc:spChg>
      </pc:sldChg>
      <pc:sldChg chg="modSp mod">
        <pc:chgData name="Stephanie Souza" userId="113d1c0a12631a6d" providerId="LiveId" clId="{F3AB5100-E2A4-4A57-A1C6-93BC0625AEEB}" dt="2024-07-24T03:05:58.637" v="22" actId="20577"/>
        <pc:sldMkLst>
          <pc:docMk/>
          <pc:sldMk cId="2622295780" sldId="267"/>
        </pc:sldMkLst>
        <pc:spChg chg="mod">
          <ac:chgData name="Stephanie Souza" userId="113d1c0a12631a6d" providerId="LiveId" clId="{F3AB5100-E2A4-4A57-A1C6-93BC0625AEEB}" dt="2024-07-24T03:05:58.637" v="22" actId="20577"/>
          <ac:spMkLst>
            <pc:docMk/>
            <pc:sldMk cId="2622295780" sldId="267"/>
            <ac:spMk id="3" creationId="{E1C240C3-04C8-45D0-A293-FD363EC1C77A}"/>
          </ac:spMkLst>
        </pc:spChg>
      </pc:sldChg>
      <pc:sldMasterChg chg="modSldLayout">
        <pc:chgData name="Stephanie Souza" userId="113d1c0a12631a6d" providerId="LiveId" clId="{F3AB5100-E2A4-4A57-A1C6-93BC0625AEEB}" dt="2024-07-24T03:06:45.531" v="27" actId="1076"/>
        <pc:sldMasterMkLst>
          <pc:docMk/>
          <pc:sldMasterMk cId="3223999130" sldId="2147483648"/>
        </pc:sldMasterMkLst>
        <pc:sldLayoutChg chg="modSp mod">
          <pc:chgData name="Stephanie Souza" userId="113d1c0a12631a6d" providerId="LiveId" clId="{F3AB5100-E2A4-4A57-A1C6-93BC0625AEEB}" dt="2024-07-24T03:06:45.531" v="27" actId="1076"/>
          <pc:sldLayoutMkLst>
            <pc:docMk/>
            <pc:sldMasterMk cId="3223999130" sldId="2147483648"/>
            <pc:sldLayoutMk cId="369830783" sldId="2147483694"/>
          </pc:sldLayoutMkLst>
          <pc:spChg chg="mod">
            <ac:chgData name="Stephanie Souza" userId="113d1c0a12631a6d" providerId="LiveId" clId="{F3AB5100-E2A4-4A57-A1C6-93BC0625AEEB}" dt="2024-07-24T03:06:45.531" v="27" actId="1076"/>
            <ac:spMkLst>
              <pc:docMk/>
              <pc:sldMasterMk cId="3223999130" sldId="2147483648"/>
              <pc:sldLayoutMk cId="369830783" sldId="2147483694"/>
              <ac:spMk id="13" creationId="{E7822F33-D675-4E6C-BD09-D9C78365BB41}"/>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08B8B31-1CFE-4A78-A796-40061C1B298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1F5D168-A009-4B34-B08F-277E0D6ABD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D47A4C-1800-412B-9042-C93F1924AECC}" type="datetimeFigureOut">
              <a:rPr lang="en-US" smtClean="0"/>
              <a:t>23-Jul-24</a:t>
            </a:fld>
            <a:endParaRPr lang="en-US" dirty="0"/>
          </a:p>
        </p:txBody>
      </p:sp>
      <p:sp>
        <p:nvSpPr>
          <p:cNvPr id="4" name="Footer Placeholder 3">
            <a:extLst>
              <a:ext uri="{FF2B5EF4-FFF2-40B4-BE49-F238E27FC236}">
                <a16:creationId xmlns:a16="http://schemas.microsoft.com/office/drawing/2014/main" id="{810C826E-30C5-4DD2-97CD-F700F8EBBF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A1BE32A-EDDE-428D-8FA7-84F681D978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181FD62-43B6-432F-96E1-BCDE3916E10C}" type="slidenum">
              <a:rPr lang="en-US" smtClean="0"/>
              <a:t>‹#›</a:t>
            </a:fld>
            <a:endParaRPr lang="en-US" dirty="0"/>
          </a:p>
        </p:txBody>
      </p:sp>
    </p:spTree>
    <p:extLst>
      <p:ext uri="{BB962C8B-B14F-4D97-AF65-F5344CB8AC3E}">
        <p14:creationId xmlns:p14="http://schemas.microsoft.com/office/powerpoint/2010/main" val="1499383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00EB3D-2307-4317-8A1D-B47FA45245F0}" type="datetimeFigureOut">
              <a:rPr lang="en-US" noProof="0" smtClean="0"/>
              <a:t>23-Jul-24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D78A92-0141-4330-8F3E-FAADFAC23844}" type="slidenum">
              <a:rPr lang="en-US" noProof="0" smtClean="0"/>
              <a:t>‹#›</a:t>
            </a:fld>
            <a:endParaRPr lang="en-US" noProof="0" dirty="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Dat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1" name="Text Placeholder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20XX</a:t>
            </a:r>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23" name="Text Placeholder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Month</a:t>
            </a:r>
          </a:p>
        </p:txBody>
      </p:sp>
      <p:sp>
        <p:nvSpPr>
          <p:cNvPr id="36" name="Text Placeholder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a:noAutofit/>
          </a:bodyPr>
          <a:lstStyle>
            <a:lvl1pPr marL="0" indent="0" algn="ctr">
              <a:buNone/>
              <a:defRPr sz="3500" b="0" i="0">
                <a:solidFill>
                  <a:schemeClr val="bg2"/>
                </a:solidFill>
              </a:defRPr>
            </a:lvl1pPr>
          </a:lstStyle>
          <a:p>
            <a:pPr lvl="0"/>
            <a:r>
              <a:rPr lang="en-US" noProof="0"/>
              <a:t>Presentation</a:t>
            </a:r>
            <a:br>
              <a:rPr lang="en-US" noProof="0"/>
            </a:br>
            <a:r>
              <a:rPr lang="en-US" noProof="0"/>
              <a:t>Tagline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s Layout">
    <p:spTree>
      <p:nvGrpSpPr>
        <p:cNvPr id="1" name=""/>
        <p:cNvGrpSpPr/>
        <p:nvPr/>
      </p:nvGrpSpPr>
      <p:grpSpPr>
        <a:xfrm>
          <a:off x="0" y="0"/>
          <a:ext cx="0" cy="0"/>
          <a:chOff x="0" y="0"/>
          <a:chExt cx="0" cy="0"/>
        </a:xfrm>
      </p:grpSpPr>
      <p:sp>
        <p:nvSpPr>
          <p:cNvPr id="3" name="Rectangle 2" descr="View of a lake and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16" name="Text Placeholder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+7 678-555-0128</a:t>
            </a:r>
          </a:p>
        </p:txBody>
      </p:sp>
      <p:sp>
        <p:nvSpPr>
          <p:cNvPr id="18" name="Text Placeholder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Phone</a:t>
            </a:r>
          </a:p>
        </p:txBody>
      </p:sp>
      <p:sp>
        <p:nvSpPr>
          <p:cNvPr id="19" name="Text Placeholder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a:noAutofit/>
          </a:bodyPr>
          <a:lstStyle>
            <a:lvl1pPr marL="0" indent="0" algn="ctr">
              <a:buNone/>
              <a:defRPr sz="3500" b="0" i="0">
                <a:solidFill>
                  <a:schemeClr val="bg2"/>
                </a:solidFill>
              </a:defRPr>
            </a:lvl1pPr>
          </a:lstStyle>
          <a:p>
            <a:pPr lvl="0"/>
            <a:r>
              <a:rPr lang="en-US" noProof="0"/>
              <a:t>Alexander Martensson</a:t>
            </a:r>
          </a:p>
        </p:txBody>
      </p:sp>
      <p:sp>
        <p:nvSpPr>
          <p:cNvPr id="20" name="Text Placeholder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martensson@example.com</a:t>
            </a:r>
          </a:p>
        </p:txBody>
      </p:sp>
      <p:sp>
        <p:nvSpPr>
          <p:cNvPr id="22" name="Text Placeholder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Email</a:t>
            </a:r>
          </a:p>
        </p:txBody>
      </p:sp>
      <p:sp>
        <p:nvSpPr>
          <p:cNvPr id="24" name="Titl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a:noAutofit/>
          </a:bodyPr>
          <a:lstStyle>
            <a:lvl1pPr algn="ctr">
              <a:defRPr sz="8000" b="0">
                <a:solidFill>
                  <a:schemeClr val="bg1"/>
                </a:solidFill>
              </a:defRPr>
            </a:lvl1pPr>
          </a:lstStyle>
          <a:p>
            <a:r>
              <a:rPr lang="en-US" noProof="0"/>
              <a:t>THANK YOU!</a:t>
            </a:r>
          </a:p>
        </p:txBody>
      </p:sp>
      <p:sp>
        <p:nvSpPr>
          <p:cNvPr id="25" name="Rectangle 24">
            <a:extLst>
              <a:ext uri="{FF2B5EF4-FFF2-40B4-BE49-F238E27FC236}">
                <a16:creationId xmlns:a16="http://schemas.microsoft.com/office/drawing/2014/main" id="{540A1271-E1E7-40AB-9552-9B4249544008}"/>
              </a:ext>
              <a:ext uri="{C183D7F6-B498-43B3-948B-1728B52AA6E4}">
                <adec:decorative xmlns:adec="http://schemas.microsoft.com/office/drawing/2017/decorative" val="1"/>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2" descr="View of a mountain range">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12" name="Rectangle 11">
            <a:extLst>
              <a:ext uri="{FF2B5EF4-FFF2-40B4-BE49-F238E27FC236}">
                <a16:creationId xmlns:a16="http://schemas.microsoft.com/office/drawing/2014/main" id="{D846C517-01CF-4924-81A5-DAD4CE0BFA6C}"/>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a:noAutofit/>
          </a:bodyPr>
          <a:lstStyle>
            <a:lvl1pPr algn="ctr">
              <a:defRPr sz="8000" b="0">
                <a:solidFill>
                  <a:schemeClr val="bg1"/>
                </a:solidFill>
              </a:defRPr>
            </a:lvl1pPr>
          </a:lstStyle>
          <a:p>
            <a:r>
              <a:rPr lang="en-US" noProof="0"/>
              <a:t>PRESENTATION</a:t>
            </a:r>
            <a:br>
              <a:rPr lang="en-US" noProof="0"/>
            </a:br>
            <a:r>
              <a:rPr lang="en-US" noProof="0"/>
              <a:t>TITLE</a:t>
            </a:r>
          </a:p>
        </p:txBody>
      </p:sp>
      <p:sp>
        <p:nvSpPr>
          <p:cNvPr id="5" name="Rectangle 4">
            <a:extLst>
              <a:ext uri="{FF2B5EF4-FFF2-40B4-BE49-F238E27FC236}">
                <a16:creationId xmlns:a16="http://schemas.microsoft.com/office/drawing/2014/main" id="{6691BBC0-FAFE-4A57-9925-6182B74C4CB1}"/>
              </a:ext>
              <a:ext uri="{C183D7F6-B498-43B3-948B-1728B52AA6E4}">
                <adec:decorative xmlns:adec="http://schemas.microsoft.com/office/drawing/2017/decorative" val="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a:endParaRPr lang="en-US" noProof="0" dirty="0"/>
          </a:p>
        </p:txBody>
      </p:sp>
      <p:sp>
        <p:nvSpPr>
          <p:cNvPr id="9" name="Subtitl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a:r>
              <a:rPr lang="en-US" noProof="0"/>
              <a:t>Click to edit Master subtitle style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5" name="Content Placeholder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Content Placeholder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8" name="Title 7">
            <a:extLst>
              <a:ext uri="{FF2B5EF4-FFF2-40B4-BE49-F238E27FC236}">
                <a16:creationId xmlns:a16="http://schemas.microsoft.com/office/drawing/2014/main" id="{51A54DF2-9EE6-43F7-A586-88CA6C624778}"/>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11" name="Text Placeholder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2" name="Content Placeholder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6" name="Content Placeholder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4" name="Content Placeholder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31386" y="1657136"/>
            <a:ext cx="374904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itl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anchor="b"/>
          <a:lstStyle>
            <a:lvl1pPr>
              <a:defRPr sz="3200">
                <a:solidFill>
                  <a:schemeClr val="bg1"/>
                </a:solidFill>
              </a:defRPr>
            </a:lvl1pPr>
          </a:lstStyle>
          <a:p>
            <a:r>
              <a:rPr lang="en-US" noProof="0"/>
              <a:t>Click to edit Master title style</a:t>
            </a:r>
          </a:p>
        </p:txBody>
      </p:sp>
      <p:sp>
        <p:nvSpPr>
          <p:cNvPr id="12" name="Text Placeholder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5" name="Picture Placeholder 2">
            <a:extLst>
              <a:ext uri="{FF2B5EF4-FFF2-40B4-BE49-F238E27FC236}">
                <a16:creationId xmlns:a16="http://schemas.microsoft.com/office/drawing/2014/main" id="{1B69B4CE-EB2F-46CF-9A80-64E44E5E95AC}"/>
              </a:ext>
            </a:extLst>
          </p:cNvPr>
          <p:cNvSpPr>
            <a:spLocks noGrp="1"/>
          </p:cNvSpPr>
          <p:nvPr>
            <p:ph type="pic" idx="1"/>
          </p:nvPr>
        </p:nvSpPr>
        <p:spPr>
          <a:xfrm>
            <a:off x="5183188" y="457201"/>
            <a:ext cx="6172200" cy="5403850"/>
          </a:xfrm>
        </p:spPr>
        <p:txBody>
          <a:bodyPr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FF2B3756-19E0-4B2F-B1D5-7664E0B38BE1}"/>
              </a:ext>
            </a:extLst>
          </p:cNvPr>
          <p:cNvSpPr>
            <a:spLocks noGrp="1"/>
          </p:cNvSpPr>
          <p:nvPr>
            <p:ph type="title"/>
          </p:nvPr>
        </p:nvSpPr>
        <p:spPr/>
        <p:txBody>
          <a:bodyPr/>
          <a:lstStyle>
            <a:lvl1pPr algn="ct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a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a:endParaRPr lang="en-US" noProof="0" dirty="0"/>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HOW TO USE THIS TEMPLATE</a:t>
            </a:r>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31" name="Text Placeholder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1</a:t>
            </a:r>
          </a:p>
        </p:txBody>
      </p:sp>
      <p:sp>
        <p:nvSpPr>
          <p:cNvPr id="32" name="Text Placeholder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3" name="Text Placeholder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2</a:t>
            </a:r>
          </a:p>
        </p:txBody>
      </p:sp>
      <p:sp>
        <p:nvSpPr>
          <p:cNvPr id="34" name="Text Placeholder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5" name="Text Placeholder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a:noAutofit/>
          </a:bodyPr>
          <a:lstStyle>
            <a:lvl1pPr marL="0" indent="0">
              <a:buNone/>
              <a:defRPr sz="8000" b="1">
                <a:solidFill>
                  <a:schemeClr val="bg2"/>
                </a:solidFill>
                <a:latin typeface="+mj-lt"/>
              </a:defRPr>
            </a:lvl1pPr>
          </a:lstStyle>
          <a:p>
            <a:pPr lvl="0"/>
            <a:r>
              <a:rPr lang="en-US" noProof="0"/>
              <a:t>3</a:t>
            </a:r>
          </a:p>
        </p:txBody>
      </p:sp>
      <p:sp>
        <p:nvSpPr>
          <p:cNvPr id="36" name="Text Placeholder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a:noAutofit/>
          </a:bodyPr>
          <a:lstStyle>
            <a:lvl1pPr marL="0" indent="0">
              <a:lnSpc>
                <a:spcPct val="100000"/>
              </a:lnSpc>
              <a:spcBef>
                <a:spcPts val="600"/>
              </a:spcBef>
              <a:buNone/>
              <a:defRPr sz="3000" b="0">
                <a:solidFill>
                  <a:schemeClr val="bg1"/>
                </a:solidFill>
                <a:latin typeface="+mj-lt"/>
              </a:defRPr>
            </a:lvl1pPr>
          </a:lstStyle>
          <a:p>
            <a:pPr lvl="0"/>
            <a:r>
              <a:rPr lang="en-US" noProof="0"/>
              <a:t>Edit Master text styles</a:t>
            </a:r>
          </a:p>
        </p:txBody>
      </p:sp>
      <p:sp>
        <p:nvSpPr>
          <p:cNvPr id="37" name="Text Placeholder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8" name="Text Placeholder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39" name="Text Placeholder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0" name="Text Placeholder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a:normAutofit/>
          </a:bodyPr>
          <a:lstStyle>
            <a:lvl1pPr marL="0" indent="0">
              <a:buNone/>
              <a:defRPr sz="1600" b="0">
                <a:solidFill>
                  <a:schemeClr val="bg1"/>
                </a:solidFill>
                <a:latin typeface="+mn-lt"/>
              </a:defRPr>
            </a:lvl1pPr>
          </a:lstStyle>
          <a:p>
            <a:pPr lvl="0"/>
            <a:r>
              <a:rPr lang="en-US" noProof="0"/>
              <a:t>Edit Master text styles</a:t>
            </a:r>
          </a:p>
        </p:txBody>
      </p:sp>
      <p:sp>
        <p:nvSpPr>
          <p:cNvPr id="41" name="Text Placeholder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a:normAutofit/>
          </a:bodyPr>
          <a:lstStyle>
            <a:lvl1pPr marL="0" indent="0" algn="ctr">
              <a:buNone/>
              <a:defRPr sz="1600" b="0">
                <a:solidFill>
                  <a:schemeClr val="accent4"/>
                </a:solidFill>
                <a:latin typeface="+mn-lt"/>
              </a:defRPr>
            </a:lvl1pPr>
          </a:lstStyle>
          <a:p>
            <a:pPr lvl="0"/>
            <a:r>
              <a:rPr lang="en-US" noProof="0"/>
              <a:t>Edit Master text styles</a:t>
            </a:r>
          </a:p>
        </p:txBody>
      </p:sp>
      <p:sp>
        <p:nvSpPr>
          <p:cNvPr id="42" name="Text Placeholder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3" name="Text Placeholder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a:normAutofit/>
          </a:bodyPr>
          <a:lstStyle>
            <a:lvl1pPr marL="0" indent="0">
              <a:buNone/>
              <a:defRPr sz="1600" b="0">
                <a:solidFill>
                  <a:schemeClr val="bg2"/>
                </a:solidFill>
                <a:latin typeface="+mn-lt"/>
              </a:defRPr>
            </a:lvl1pPr>
          </a:lstStyle>
          <a:p>
            <a:pPr lvl="0"/>
            <a:r>
              <a:rPr lang="en-US" noProof="0"/>
              <a:t>Edit Master text styles</a:t>
            </a:r>
          </a:p>
        </p:txBody>
      </p:sp>
      <p:sp>
        <p:nvSpPr>
          <p:cNvPr id="44" name="Picture Placeholder 12">
            <a:extLst>
              <a:ext uri="{FF2B5EF4-FFF2-40B4-BE49-F238E27FC236}">
                <a16:creationId xmlns:a16="http://schemas.microsoft.com/office/drawing/2014/main" id="{D2FBACFC-8B68-4A37-95A4-26BE5A23D759}"/>
              </a:ext>
            </a:extLst>
          </p:cNvPr>
          <p:cNvSpPr>
            <a:spLocks noGrp="1"/>
          </p:cNvSpPr>
          <p:nvPr>
            <p:ph type="pic" sz="quarter" idx="37"/>
          </p:nvPr>
        </p:nvSpPr>
        <p:spPr>
          <a:xfrm>
            <a:off x="1020058" y="3976866"/>
            <a:ext cx="3273552" cy="1618488"/>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6" name="Picture Placeholder 12">
            <a:extLst>
              <a:ext uri="{FF2B5EF4-FFF2-40B4-BE49-F238E27FC236}">
                <a16:creationId xmlns:a16="http://schemas.microsoft.com/office/drawing/2014/main" id="{5A6A36C6-8489-4333-927A-141D8F98AE50}"/>
              </a:ext>
            </a:extLst>
          </p:cNvPr>
          <p:cNvSpPr>
            <a:spLocks noGrp="1"/>
          </p:cNvSpPr>
          <p:nvPr>
            <p:ph type="pic" sz="quarter" idx="43"/>
          </p:nvPr>
        </p:nvSpPr>
        <p:spPr>
          <a:xfrm>
            <a:off x="4794792" y="4041034"/>
            <a:ext cx="2599199" cy="896112"/>
          </a:xfrm>
        </p:spPr>
        <p:txBody>
          <a:bodyPr anchor="ctr" anchorCtr="0">
            <a:noAutofit/>
          </a:bodyPr>
          <a:lstStyle>
            <a:lvl1pPr marL="0" indent="0" algn="ctr">
              <a:buNone/>
              <a:defRPr sz="1400">
                <a:solidFill>
                  <a:schemeClr val="bg1"/>
                </a:solidFill>
              </a:defRPr>
            </a:lvl1pPr>
          </a:lstStyle>
          <a:p>
            <a:r>
              <a:rPr lang="en-US" noProof="0"/>
              <a:t>Click icon to add picture</a:t>
            </a:r>
            <a:endParaRPr lang="en-US" noProof="0" dirty="0"/>
          </a:p>
        </p:txBody>
      </p:sp>
      <p:sp>
        <p:nvSpPr>
          <p:cNvPr id="47" name="Picture Placeholder 9">
            <a:extLst>
              <a:ext uri="{FF2B5EF4-FFF2-40B4-BE49-F238E27FC236}">
                <a16:creationId xmlns:a16="http://schemas.microsoft.com/office/drawing/2014/main" id="{BB2DF986-C446-4302-9099-B1512AD5D8CA}"/>
              </a:ext>
            </a:extLst>
          </p:cNvPr>
          <p:cNvSpPr>
            <a:spLocks noGrp="1"/>
          </p:cNvSpPr>
          <p:nvPr>
            <p:ph type="pic" sz="quarter" idx="44"/>
          </p:nvPr>
        </p:nvSpPr>
        <p:spPr>
          <a:xfrm>
            <a:off x="7876955" y="4041034"/>
            <a:ext cx="2599200" cy="896400"/>
          </a:xfrm>
        </p:spPr>
        <p:txBody>
          <a:bodyPr anchor="ctr" anchorCtr="0">
            <a:normAutofit/>
          </a:bodyPr>
          <a:lstStyle>
            <a:lvl1pPr marL="0" indent="0" algn="ctr">
              <a:buNone/>
              <a:defRPr sz="14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E88C711-3D16-496B-BF96-001A0C0A3AAF}"/>
              </a:ext>
              <a:ext uri="{C183D7F6-B498-43B3-948B-1728B52AA6E4}">
                <adec:decorative xmlns:adec="http://schemas.microsoft.com/office/drawing/2017/decorative" val="1"/>
              </a:ext>
            </a:extLst>
          </p:cNvPr>
          <p:cNvSpPr/>
          <p:nvPr userDrawn="1"/>
        </p:nvSpPr>
        <p:spPr>
          <a:xfrm>
            <a:off x="11682374" y="6430061"/>
            <a:ext cx="241402" cy="197510"/>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a:lstStyle>
            <a:lvl1pPr algn="ctr">
              <a:defRPr>
                <a:solidFill>
                  <a:schemeClr val="bg1"/>
                </a:solidFill>
              </a:defRPr>
            </a:lvl1pPr>
          </a:lstStyle>
          <a:p>
            <a:r>
              <a:rPr lang="en-US" noProof="0"/>
              <a:t>DIVIDER SLIDE</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lvl1pPr>
              <a:defRPr b="1">
                <a:latin typeface="+mn-lt"/>
              </a:defRPr>
            </a:lvl1p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a:r>
              <a:rPr lang="en-US" noProof="0"/>
              <a:t>Edit Master text styles</a:t>
            </a:r>
          </a:p>
        </p:txBody>
      </p:sp>
    </p:spTree>
    <p:extLst>
      <p:ext uri="{BB962C8B-B14F-4D97-AF65-F5344CB8AC3E}">
        <p14:creationId xmlns:p14="http://schemas.microsoft.com/office/powerpoint/2010/main" val="3823477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06ABE-9D0C-FF15-B5FE-883C1C295E7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D06278-D1EE-BCB4-7692-AD59D3BAE5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075491-C8F0-2B0E-3D20-8E216670E562}"/>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5" name="Footer Placeholder 4">
            <a:extLst>
              <a:ext uri="{FF2B5EF4-FFF2-40B4-BE49-F238E27FC236}">
                <a16:creationId xmlns:a16="http://schemas.microsoft.com/office/drawing/2014/main" id="{2AD42303-E103-199B-0712-639C9F014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E200F9-6113-AA84-38EB-3BFE21F86157}"/>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7581472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ED988-03D0-9C77-ECA4-98F9E5530C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EE0B3B-1A81-B00C-8A61-1AA2752862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C97F42-35E9-2DEC-5E3A-7E003C5A3C29}"/>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5" name="Footer Placeholder 4">
            <a:extLst>
              <a:ext uri="{FF2B5EF4-FFF2-40B4-BE49-F238E27FC236}">
                <a16:creationId xmlns:a16="http://schemas.microsoft.com/office/drawing/2014/main" id="{FC963D25-F828-E81F-09B3-A3A5494ED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0CB04A-AE7F-49D3-ECBB-3A93CA671E03}"/>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6898637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49DF7-4330-D283-7C92-9379DA9A677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FFC226-7593-95E7-9FAD-71F039F4A3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B10704-D05C-C343-FD97-07E304A52C05}"/>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5" name="Footer Placeholder 4">
            <a:extLst>
              <a:ext uri="{FF2B5EF4-FFF2-40B4-BE49-F238E27FC236}">
                <a16:creationId xmlns:a16="http://schemas.microsoft.com/office/drawing/2014/main" id="{7D9755E6-AB3E-0691-54EB-9CA49E7357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46BC5D-38DB-57C6-4DE7-E5A224FAC36B}"/>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9225760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8F2E-C719-15DD-C1F5-D327E5D7F0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3DE780-EC46-EEF1-F9D7-33EE79AB98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4E5149-D74A-A192-82FC-18C3A0C3F7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195A70-EE56-7861-2894-902E4B6D745D}"/>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6" name="Footer Placeholder 5">
            <a:extLst>
              <a:ext uri="{FF2B5EF4-FFF2-40B4-BE49-F238E27FC236}">
                <a16:creationId xmlns:a16="http://schemas.microsoft.com/office/drawing/2014/main" id="{7736F407-641D-D91D-55EC-8D1FEB6665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255B72-F783-2221-8999-98F2FA472AB3}"/>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2508317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65A1-9027-458C-9393-7F993F9618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9904CB-8285-849E-662C-270F012DCF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56E2D3-250B-243C-2D0A-76F5CE32AE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3222E0-8BDD-1F7C-66AC-1ADD60BFB5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CEA26FC-91B3-9835-EDD3-642B33A9222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F46F16-CAEF-CAF6-C337-34712F8D0D20}"/>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8" name="Footer Placeholder 7">
            <a:extLst>
              <a:ext uri="{FF2B5EF4-FFF2-40B4-BE49-F238E27FC236}">
                <a16:creationId xmlns:a16="http://schemas.microsoft.com/office/drawing/2014/main" id="{AFB13457-8062-616F-BCAB-D7906C936B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7E2725-D33A-FD1C-C920-39A571E4019B}"/>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40844724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22D2-7FA0-623C-5BCA-28EE680DC12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916C6E-D898-FC30-B3C5-3CEC6080414C}"/>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4" name="Footer Placeholder 3">
            <a:extLst>
              <a:ext uri="{FF2B5EF4-FFF2-40B4-BE49-F238E27FC236}">
                <a16:creationId xmlns:a16="http://schemas.microsoft.com/office/drawing/2014/main" id="{DBD5C803-EB96-34EB-CE4D-486F1503D7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8431BC-863B-65D3-7E0F-B52BBE712A6F}"/>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19335822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3DD3F6-AA55-93BD-AA07-C17B42DBB0C1}"/>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3" name="Footer Placeholder 2">
            <a:extLst>
              <a:ext uri="{FF2B5EF4-FFF2-40B4-BE49-F238E27FC236}">
                <a16:creationId xmlns:a16="http://schemas.microsoft.com/office/drawing/2014/main" id="{964D1382-88C7-2C49-B081-C94CC8260C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E8C4A9-3322-D467-2543-1BF1FF219277}"/>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7358102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73274-DA0C-B75F-81E3-EB3B586211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4DC8AF-FBD4-E315-EAB7-77901F425F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1F9682-6485-4CE9-CAF9-5E5AA24943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464BEC-3C05-F7B0-D5DA-E38489444AA3}"/>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6" name="Footer Placeholder 5">
            <a:extLst>
              <a:ext uri="{FF2B5EF4-FFF2-40B4-BE49-F238E27FC236}">
                <a16:creationId xmlns:a16="http://schemas.microsoft.com/office/drawing/2014/main" id="{A4A6294C-9D2B-394A-1DE3-6A63425EC9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233D8-1473-D52F-CDFD-2ADE5C10584B}"/>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22306081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272E7-7765-29E3-733E-2B887E5F3A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57D43F3-6F31-1352-ACC7-F97741D614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4B128B-0EB0-38FF-0E0B-60F1CA047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EF2E2A-8673-9606-6987-867CAE01D5B3}"/>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6" name="Footer Placeholder 5">
            <a:extLst>
              <a:ext uri="{FF2B5EF4-FFF2-40B4-BE49-F238E27FC236}">
                <a16:creationId xmlns:a16="http://schemas.microsoft.com/office/drawing/2014/main" id="{B960AFD9-53C3-C23F-96E0-A4064E270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FFDD0-FDCB-B6FD-D16A-3856244FD10C}"/>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3048067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864FC-033C-49CE-C0D2-6EA62501EF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7B4999-1091-75C2-FF9E-3ABDA3C910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97077-A438-943D-DED0-CBC15D5969B3}"/>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5" name="Footer Placeholder 4">
            <a:extLst>
              <a:ext uri="{FF2B5EF4-FFF2-40B4-BE49-F238E27FC236}">
                <a16:creationId xmlns:a16="http://schemas.microsoft.com/office/drawing/2014/main" id="{70191060-8FC0-DF58-5BE6-EF9C5675D6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BCD94-E373-CF56-E6F4-92E4611A5AB9}"/>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3196988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0" name="Rectangle 9" descr="View of a lake with pine trees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Tree>
    <p:extLst>
      <p:ext uri="{BB962C8B-B14F-4D97-AF65-F5344CB8AC3E}">
        <p14:creationId xmlns:p14="http://schemas.microsoft.com/office/powerpoint/2010/main" val="37213956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89DA88-2678-37CE-BD2A-B730A6EA712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10B02D-7523-AD25-64EA-3EB67E3B7F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044FF7-DCF5-DF61-D879-46F4673111AA}"/>
              </a:ext>
            </a:extLst>
          </p:cNvPr>
          <p:cNvSpPr>
            <a:spLocks noGrp="1"/>
          </p:cNvSpPr>
          <p:nvPr>
            <p:ph type="dt" sz="half" idx="10"/>
          </p:nvPr>
        </p:nvSpPr>
        <p:spPr/>
        <p:txBody>
          <a:bodyPr/>
          <a:lstStyle/>
          <a:p>
            <a:fld id="{93AC4DCE-EF7C-4F66-9DCD-B4EFFCBBD1B9}" type="datetimeFigureOut">
              <a:rPr lang="en-US" smtClean="0"/>
              <a:t>23-Jul-24</a:t>
            </a:fld>
            <a:endParaRPr lang="en-US"/>
          </a:p>
        </p:txBody>
      </p:sp>
      <p:sp>
        <p:nvSpPr>
          <p:cNvPr id="5" name="Footer Placeholder 4">
            <a:extLst>
              <a:ext uri="{FF2B5EF4-FFF2-40B4-BE49-F238E27FC236}">
                <a16:creationId xmlns:a16="http://schemas.microsoft.com/office/drawing/2014/main" id="{6807A9EB-E09E-3414-C76A-1A8D79E527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B88AC-5A08-50AB-C91F-9BB30178FF19}"/>
              </a:ext>
            </a:extLst>
          </p:cNvPr>
          <p:cNvSpPr>
            <a:spLocks noGrp="1"/>
          </p:cNvSpPr>
          <p:nvPr>
            <p:ph type="sldNum" sz="quarter" idx="12"/>
          </p:nvPr>
        </p:nvSpPr>
        <p:spPr/>
        <p:txBody>
          <a:bodyPr/>
          <a:lstStyle/>
          <a:p>
            <a:fld id="{2882783A-679F-4824-A227-48B03EA77276}" type="slidenum">
              <a:rPr lang="en-US" smtClean="0"/>
              <a:t>‹#›</a:t>
            </a:fld>
            <a:endParaRPr lang="en-US"/>
          </a:p>
        </p:txBody>
      </p:sp>
    </p:spTree>
    <p:extLst>
      <p:ext uri="{BB962C8B-B14F-4D97-AF65-F5344CB8AC3E}">
        <p14:creationId xmlns:p14="http://schemas.microsoft.com/office/powerpoint/2010/main" val="4228687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10" name="Rectangle 9" descr="Close up view of lake edge with mountain range background">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2" name="Titl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a:lstStyle>
            <a:lvl1pPr algn="l">
              <a:defRPr>
                <a:solidFill>
                  <a:schemeClr val="bg1"/>
                </a:solidFill>
              </a:defRPr>
            </a:lvl1pPr>
          </a:lstStyle>
          <a:p>
            <a:r>
              <a:rPr lang="en-US" noProof="0"/>
              <a:t>TEXT LAYOUT 2</a:t>
            </a:r>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2" name="Text Placeholder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a:r>
              <a:rPr lang="en-US" noProof="0"/>
              <a:t>Edit master text styles</a:t>
            </a:r>
          </a:p>
        </p:txBody>
      </p:sp>
      <p:sp>
        <p:nvSpPr>
          <p:cNvPr id="13" name="Rectangle 12">
            <a:extLst>
              <a:ext uri="{FF2B5EF4-FFF2-40B4-BE49-F238E27FC236}">
                <a16:creationId xmlns:a16="http://schemas.microsoft.com/office/drawing/2014/main" id="{E7822F33-D675-4E6C-BD09-D9C78365BB41}"/>
              </a:ext>
              <a:ext uri="{C183D7F6-B498-43B3-948B-1728B52AA6E4}">
                <adec:decorative xmlns:adec="http://schemas.microsoft.com/office/drawing/2017/decorative" val="1"/>
              </a:ext>
            </a:extLst>
          </p:cNvPr>
          <p:cNvSpPr/>
          <p:nvPr userDrawn="1"/>
        </p:nvSpPr>
        <p:spPr>
          <a:xfrm>
            <a:off x="923006" y="1555716"/>
            <a:ext cx="4500000"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1" name="Text Placeholder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a:r>
              <a:rPr lang="en-US" noProof="0"/>
              <a:t>Edit Master text styles</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ection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7517"/>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8" name="Text Placeholder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1 title</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0" name="Text Placeholder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Section 2 title</a:t>
            </a:r>
          </a:p>
        </p:txBody>
      </p:sp>
      <p:sp>
        <p:nvSpPr>
          <p:cNvPr id="11" name="Text Placeholder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2" name="Text Placeholder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COMPARISON</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4111752" y="1274279"/>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a:lstStyle>
            <a:lvl1pPr algn="l">
              <a:defRPr>
                <a:solidFill>
                  <a:schemeClr val="bg1"/>
                </a:solidFill>
              </a:defRPr>
            </a:lvl1pPr>
          </a:lstStyle>
          <a:p>
            <a:r>
              <a:rPr lang="en-US" noProof="0"/>
              <a:t>CHART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38200" y="2081624"/>
            <a:ext cx="396849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6" name="Chart Placeholder 18">
            <a:extLst>
              <a:ext uri="{FF2B5EF4-FFF2-40B4-BE49-F238E27FC236}">
                <a16:creationId xmlns:a16="http://schemas.microsoft.com/office/drawing/2014/main" id="{BE9C98A7-B145-402E-BADA-CE785E3BA996}"/>
              </a:ext>
            </a:extLst>
          </p:cNvPr>
          <p:cNvSpPr>
            <a:spLocks noGrp="1"/>
          </p:cNvSpPr>
          <p:nvPr>
            <p:ph type="chart" sz="quarter" idx="32"/>
          </p:nvPr>
        </p:nvSpPr>
        <p:spPr>
          <a:xfrm>
            <a:off x="6981371" y="1246188"/>
            <a:ext cx="4284663" cy="436562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9" name="Text Placeholder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683563" y="3359239"/>
            <a:ext cx="2596896" cy="2252574"/>
          </a:xfrm>
        </p:spPr>
        <p:txBody>
          <a:bodyPr lIns="0" rIns="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683562" y="1757774"/>
            <a:ext cx="2669859" cy="1325563"/>
          </a:xfrm>
        </p:spPr>
        <p:txBody>
          <a:bodyPr lIns="0" rIns="0"/>
          <a:lstStyle>
            <a:lvl1pPr algn="l">
              <a:defRPr>
                <a:solidFill>
                  <a:schemeClr val="bg1"/>
                </a:solidFill>
              </a:defRPr>
            </a:lvl1pPr>
          </a:lstStyle>
          <a:p>
            <a:r>
              <a:rPr lang="en-US" noProof="0"/>
              <a:t>TABLE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8" name="Rectangle 17">
            <a:extLst>
              <a:ext uri="{FF2B5EF4-FFF2-40B4-BE49-F238E27FC236}">
                <a16:creationId xmlns:a16="http://schemas.microsoft.com/office/drawing/2014/main" id="{2D3F74C5-9ADD-4AE3-BCA5-88726CC2A1A3}"/>
              </a:ext>
              <a:ext uri="{C183D7F6-B498-43B3-948B-1728B52AA6E4}">
                <adec:decorative xmlns:adec="http://schemas.microsoft.com/office/drawing/2017/decorative" val="1"/>
              </a:ext>
            </a:extLst>
          </p:cNvPr>
          <p:cNvSpPr/>
          <p:nvPr userDrawn="1"/>
        </p:nvSpPr>
        <p:spPr>
          <a:xfrm>
            <a:off x="8683563" y="3191969"/>
            <a:ext cx="1545336" cy="36576"/>
          </a:xfrm>
          <a:prstGeom prst="rect">
            <a:avLst/>
          </a:prstGeom>
          <a:solidFill>
            <a:schemeClr val="bg2"/>
          </a:solidFill>
          <a:ln w="12700" cap="flat">
            <a:noFill/>
            <a:prstDash val="solid"/>
            <a:miter/>
          </a:ln>
        </p:spPr>
        <p:txBody>
          <a:bodyPr rtlCol="0" anchor="ctr"/>
          <a:lstStyle/>
          <a:p>
            <a:pPr algn="l"/>
            <a:endParaRPr lang="en-US" noProof="0" dirty="0"/>
          </a:p>
        </p:txBody>
      </p:sp>
      <p:sp>
        <p:nvSpPr>
          <p:cNvPr id="13" name="Table Placeholder 17">
            <a:extLst>
              <a:ext uri="{FF2B5EF4-FFF2-40B4-BE49-F238E27FC236}">
                <a16:creationId xmlns:a16="http://schemas.microsoft.com/office/drawing/2014/main" id="{62814DE5-26B2-4A8E-BA8D-A2E4C5547EB9}"/>
              </a:ext>
            </a:extLst>
          </p:cNvPr>
          <p:cNvSpPr>
            <a:spLocks noGrp="1"/>
          </p:cNvSpPr>
          <p:nvPr>
            <p:ph type="tbl" sz="quarter" idx="17"/>
          </p:nvPr>
        </p:nvSpPr>
        <p:spPr>
          <a:xfrm>
            <a:off x="911225" y="1505433"/>
            <a:ext cx="6561138" cy="3847135"/>
          </a:xfrm>
        </p:spPr>
        <p:txBody>
          <a:bodyPr anchor="ctr" anchorCtr="0">
            <a:normAutofit/>
          </a:bodyPr>
          <a:lstStyle>
            <a:lvl1pPr marL="0" indent="0" algn="ctr">
              <a:buNone/>
              <a:defRPr sz="1600">
                <a:solidFill>
                  <a:schemeClr val="tx1">
                    <a:lumMod val="50000"/>
                    <a:lumOff val="50000"/>
                  </a:schemeClr>
                </a:solidFill>
              </a:defRPr>
            </a:lvl1pPr>
          </a:lstStyle>
          <a:p>
            <a:r>
              <a:rPr lang="en-US" noProof="0"/>
              <a:t>Click icon to add table</a:t>
            </a:r>
            <a:endParaRPr lang="en-US" noProof="0" dirty="0"/>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and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3C23D1-BE9A-4E52-9BEF-D55C4CB7574F}"/>
              </a:ext>
              <a:ext uri="{C183D7F6-B498-43B3-948B-1728B52AA6E4}">
                <adec:decorative xmlns:adec="http://schemas.microsoft.com/office/drawing/2017/decorative" val="1"/>
              </a:ext>
            </a:extLst>
          </p:cNvPr>
          <p:cNvSpPr/>
          <p:nvPr userDrawn="1"/>
        </p:nvSpPr>
        <p:spPr>
          <a:xfrm>
            <a:off x="11645798" y="6386170"/>
            <a:ext cx="307239" cy="343814"/>
          </a:xfrm>
          <a:prstGeom prst="rect">
            <a:avLst/>
          </a:prstGeom>
          <a:noFill/>
          <a:ln w="12700" cap="flat">
            <a:noFill/>
            <a:prstDash val="solid"/>
            <a:miter/>
          </a:ln>
        </p:spPr>
        <p:txBody>
          <a:bodyPr rtlCol="0" anchor="ctr"/>
          <a:lstStyle/>
          <a:p>
            <a:pPr algn="l"/>
            <a:endParaRPr lang="en-US" noProof="0" dirty="0"/>
          </a:p>
        </p:txBody>
      </p:sp>
      <p:sp>
        <p:nvSpPr>
          <p:cNvPr id="10" name="Rectangle 9" descr="View of a lake and mountain range">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834F3F28-2A24-40B5-AC8C-5A53DC799A96}"/>
              </a:ext>
              <a:ext uri="{C183D7F6-B498-43B3-948B-1728B52AA6E4}">
                <adec:decorative xmlns:adec="http://schemas.microsoft.com/office/drawing/2017/decorative" val="1"/>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CC7A2807-F7BA-4350-93C3-95213A4854E0}"/>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2F6AE88-305E-4E68-AF8E-10BCB695A1D5}"/>
              </a:ext>
            </a:extLst>
          </p:cNvPr>
          <p:cNvSpPr>
            <a:spLocks noGrp="1"/>
          </p:cNvSpPr>
          <p:nvPr>
            <p:ph type="ftr" sz="quarter" idx="12"/>
          </p:nvPr>
        </p:nvSpPr>
        <p:spPr/>
        <p:txBody>
          <a:bodyPr/>
          <a:lstStyle/>
          <a:p>
            <a:r>
              <a:rPr lang="en-US" noProof="0" dirty="0"/>
              <a:t>ADD A FOOTER</a:t>
            </a:r>
          </a:p>
        </p:txBody>
      </p:sp>
      <p:sp>
        <p:nvSpPr>
          <p:cNvPr id="7" name="Oval 6">
            <a:extLst>
              <a:ext uri="{FF2B5EF4-FFF2-40B4-BE49-F238E27FC236}">
                <a16:creationId xmlns:a16="http://schemas.microsoft.com/office/drawing/2014/main" id="{95BAC97E-3C4E-4D04-8A57-DC61E07CB8FD}"/>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4" name="Text Placeholder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a:r>
              <a:rPr lang="en-US" noProof="0"/>
              <a:t>Edit master text styles</a:t>
            </a:r>
          </a:p>
        </p:txBody>
      </p:sp>
      <p:sp>
        <p:nvSpPr>
          <p:cNvPr id="15" name="Titl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a:lstStyle>
            <a:lvl1pPr algn="ctr">
              <a:defRPr>
                <a:solidFill>
                  <a:schemeClr val="bg1"/>
                </a:solidFill>
              </a:defRPr>
            </a:lvl1pPr>
          </a:lstStyle>
          <a:p>
            <a:r>
              <a:rPr lang="en-US" noProof="0"/>
              <a:t>BIG IMAGE SLIDE</a:t>
            </a:r>
          </a:p>
        </p:txBody>
      </p:sp>
      <p:sp>
        <p:nvSpPr>
          <p:cNvPr id="16" name="Rectangle 15">
            <a:extLst>
              <a:ext uri="{FF2B5EF4-FFF2-40B4-BE49-F238E27FC236}">
                <a16:creationId xmlns:a16="http://schemas.microsoft.com/office/drawing/2014/main" id="{6668B9DC-C6AF-45D4-BBA3-A5EF781EAB7F}"/>
              </a:ext>
              <a:ext uri="{C183D7F6-B498-43B3-948B-1728B52AA6E4}">
                <adec:decorative xmlns:adec="http://schemas.microsoft.com/office/drawing/2017/decorative" val="1"/>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a:endParaRPr lang="en-US" noProof="0" dirty="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7" name="Rectangle 6" descr="Unpaved road lined with trees, mountain side drive">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a:endParaRPr lang="en-US" noProof="0" dirty="0"/>
          </a:p>
        </p:txBody>
      </p:sp>
      <p:sp>
        <p:nvSpPr>
          <p:cNvPr id="6" name="Rectangle 5">
            <a:extLst>
              <a:ext uri="{FF2B5EF4-FFF2-40B4-BE49-F238E27FC236}">
                <a16:creationId xmlns:a16="http://schemas.microsoft.com/office/drawing/2014/main" id="{164ACA68-1C2C-4C4D-9CB4-1C8BF3E03F57}"/>
              </a:ext>
              <a:ext uri="{C183D7F6-B498-43B3-948B-1728B52AA6E4}">
                <adec:decorative xmlns:adec="http://schemas.microsoft.com/office/drawing/2017/decorative" val="1"/>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a:endParaRPr lang="en-US" noProof="0" dirty="0"/>
          </a:p>
        </p:txBody>
      </p:sp>
      <p:sp>
        <p:nvSpPr>
          <p:cNvPr id="3" name="Slide Number Placeholder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a:lstStyle/>
          <a:p>
            <a:fld id="{D495E168-DA5E-4888-8D8A-92B118324C14}" type="slidenum">
              <a:rPr lang="en-US" noProof="0" smtClean="0"/>
              <a:pPr/>
              <a:t>‹#›</a:t>
            </a:fld>
            <a:endParaRPr lang="en-US" noProof="0" dirty="0"/>
          </a:p>
        </p:txBody>
      </p:sp>
      <p:sp>
        <p:nvSpPr>
          <p:cNvPr id="4" name="Date Placeholder 3">
            <a:extLst>
              <a:ext uri="{FF2B5EF4-FFF2-40B4-BE49-F238E27FC236}">
                <a16:creationId xmlns:a16="http://schemas.microsoft.com/office/drawing/2014/main" id="{D8A140A0-8435-451E-9A8E-9C33B97E1B11}"/>
              </a:ext>
            </a:extLst>
          </p:cNvPr>
          <p:cNvSpPr>
            <a:spLocks noGrp="1"/>
          </p:cNvSpPr>
          <p:nvPr>
            <p:ph type="dt" sz="half" idx="11"/>
          </p:nvPr>
        </p:nvSpPr>
        <p:spPr/>
        <p:txBody>
          <a:bodyPr/>
          <a:lstStyle/>
          <a:p>
            <a:r>
              <a:rPr lang="en-US" noProof="0" dirty="0"/>
              <a:t>MM.DD.20XX</a:t>
            </a:r>
          </a:p>
        </p:txBody>
      </p:sp>
      <p:sp>
        <p:nvSpPr>
          <p:cNvPr id="5" name="Footer Placeholder 4">
            <a:extLst>
              <a:ext uri="{FF2B5EF4-FFF2-40B4-BE49-F238E27FC236}">
                <a16:creationId xmlns:a16="http://schemas.microsoft.com/office/drawing/2014/main" id="{93BDD90A-F598-4982-8244-00A2189F77BD}"/>
              </a:ext>
            </a:extLst>
          </p:cNvPr>
          <p:cNvSpPr>
            <a:spLocks noGrp="1"/>
          </p:cNvSpPr>
          <p:nvPr>
            <p:ph type="ftr" sz="quarter" idx="12"/>
          </p:nvPr>
        </p:nvSpPr>
        <p:spPr/>
        <p:txBody>
          <a:bodyPr/>
          <a:lstStyle/>
          <a:p>
            <a:r>
              <a:rPr lang="en-US" noProof="0" dirty="0"/>
              <a:t>ADD A FOOTER</a:t>
            </a:r>
          </a:p>
        </p:txBody>
      </p:sp>
      <p:sp>
        <p:nvSpPr>
          <p:cNvPr id="14" name="Titl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a:lstStyle>
            <a:lvl1pPr algn="ctr">
              <a:defRPr>
                <a:solidFill>
                  <a:schemeClr val="bg1"/>
                </a:solidFill>
              </a:defRPr>
            </a:lvl1pPr>
          </a:lstStyle>
          <a:p>
            <a:r>
              <a:rPr lang="en-US" noProof="0"/>
              <a:t>VIDEO SLIDE</a:t>
            </a:r>
          </a:p>
        </p:txBody>
      </p:sp>
      <p:sp>
        <p:nvSpPr>
          <p:cNvPr id="15" name="Oval 14">
            <a:extLst>
              <a:ext uri="{FF2B5EF4-FFF2-40B4-BE49-F238E27FC236}">
                <a16:creationId xmlns:a16="http://schemas.microsoft.com/office/drawing/2014/main" id="{B6E88236-C248-4008-9619-75BCE6D3401C}"/>
              </a:ext>
              <a:ext uri="{C183D7F6-B498-43B3-948B-1728B52AA6E4}">
                <adec:decorative xmlns:adec="http://schemas.microsoft.com/office/drawing/2017/decorative" val="1"/>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a:endParaRPr lang="en-US" noProof="0" dirty="0"/>
          </a:p>
        </p:txBody>
      </p:sp>
      <p:sp>
        <p:nvSpPr>
          <p:cNvPr id="16" name="Media Placeholder 7">
            <a:extLst>
              <a:ext uri="{FF2B5EF4-FFF2-40B4-BE49-F238E27FC236}">
                <a16:creationId xmlns:a16="http://schemas.microsoft.com/office/drawing/2014/main" id="{A11F77F4-4B16-4503-B9B6-AE22C686E3E3}"/>
              </a:ext>
            </a:extLst>
          </p:cNvPr>
          <p:cNvSpPr>
            <a:spLocks noGrp="1"/>
          </p:cNvSpPr>
          <p:nvPr>
            <p:ph type="media" sz="quarter" idx="17"/>
          </p:nvPr>
        </p:nvSpPr>
        <p:spPr>
          <a:xfrm>
            <a:off x="1395984" y="1497770"/>
            <a:ext cx="9400032" cy="4215384"/>
          </a:xfrm>
        </p:spPr>
        <p:txBody>
          <a:bodyPr anchor="ctr" anchorCtr="0">
            <a:normAutofit/>
          </a:bodyPr>
          <a:lstStyle>
            <a:lvl1pPr marL="0" indent="0" algn="ctr">
              <a:buNone/>
              <a:defRPr sz="1400"/>
            </a:lvl1pPr>
          </a:lstStyle>
          <a:p>
            <a:r>
              <a:rPr lang="en-US" noProof="0"/>
              <a:t>Click icon to add media</a:t>
            </a:r>
            <a:endParaRPr lang="en-US" noProof="0" dirty="0"/>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fld id="{D495E168-DA5E-4888-8D8A-92B118324C14}" type="slidenum">
              <a:rPr lang="en-US" noProof="0" smtClean="0"/>
              <a:pPr/>
              <a:t>‹#›</a:t>
            </a:fld>
            <a:endParaRPr lang="en-US" noProof="0" dirty="0"/>
          </a:p>
        </p:txBody>
      </p:sp>
      <p:sp>
        <p:nvSpPr>
          <p:cNvPr id="2" name="Title Placeholder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r>
              <a:rPr lang="en-US" noProof="0" dirty="0"/>
              <a:t>MM.DD.20XX</a:t>
            </a:r>
          </a:p>
        </p:txBody>
      </p:sp>
      <p:sp>
        <p:nvSpPr>
          <p:cNvPr id="11" name="Footer Placeholder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r>
              <a:rPr lang="en-US" noProof="0" dirty="0"/>
              <a:t>ADD A FOOTER</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7B87B1-359C-689D-5C0E-74BC1B67E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2491F6-D710-FB20-1AC1-B2A8AB0907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6F5A5-9805-85CE-FE20-0001CF04BC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3AC4DCE-EF7C-4F66-9DCD-B4EFFCBBD1B9}" type="datetimeFigureOut">
              <a:rPr lang="en-US" smtClean="0"/>
              <a:t>23-Jul-24</a:t>
            </a:fld>
            <a:endParaRPr lang="en-US"/>
          </a:p>
        </p:txBody>
      </p:sp>
      <p:sp>
        <p:nvSpPr>
          <p:cNvPr id="5" name="Footer Placeholder 4">
            <a:extLst>
              <a:ext uri="{FF2B5EF4-FFF2-40B4-BE49-F238E27FC236}">
                <a16:creationId xmlns:a16="http://schemas.microsoft.com/office/drawing/2014/main" id="{27C59527-972D-E790-3102-78E6A5C43A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95E6F12-E51C-5217-42C2-C8A29DEDEE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882783A-679F-4824-A227-48B03EA77276}" type="slidenum">
              <a:rPr lang="en-US" smtClean="0"/>
              <a:t>‹#›</a:t>
            </a:fld>
            <a:endParaRPr lang="en-US"/>
          </a:p>
        </p:txBody>
      </p:sp>
    </p:spTree>
    <p:extLst>
      <p:ext uri="{BB962C8B-B14F-4D97-AF65-F5344CB8AC3E}">
        <p14:creationId xmlns:p14="http://schemas.microsoft.com/office/powerpoint/2010/main" val="60177879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E70722D-0BC0-4487-812D-1E4E0DEC1129}"/>
              </a:ext>
            </a:extLst>
          </p:cNvPr>
          <p:cNvSpPr>
            <a:spLocks noGrp="1"/>
          </p:cNvSpPr>
          <p:nvPr>
            <p:ph type="body" sz="quarter" idx="20"/>
          </p:nvPr>
        </p:nvSpPr>
        <p:spPr/>
        <p:txBody>
          <a:bodyPr/>
          <a:lstStyle/>
          <a:p>
            <a:r>
              <a:rPr lang="en-US" dirty="0"/>
              <a:t>July</a:t>
            </a:r>
            <a:endParaRPr lang="ru-RU" dirty="0"/>
          </a:p>
        </p:txBody>
      </p:sp>
      <p:sp>
        <p:nvSpPr>
          <p:cNvPr id="2" name="Text Placeholder 1">
            <a:extLst>
              <a:ext uri="{FF2B5EF4-FFF2-40B4-BE49-F238E27FC236}">
                <a16:creationId xmlns:a16="http://schemas.microsoft.com/office/drawing/2014/main" id="{7D65CF0B-BB68-4A49-91EE-96E78E8CAD61}"/>
              </a:ext>
            </a:extLst>
          </p:cNvPr>
          <p:cNvSpPr>
            <a:spLocks noGrp="1"/>
          </p:cNvSpPr>
          <p:nvPr>
            <p:ph type="body" sz="quarter" idx="21"/>
          </p:nvPr>
        </p:nvSpPr>
        <p:spPr/>
        <p:txBody>
          <a:bodyPr/>
          <a:lstStyle/>
          <a:p>
            <a:r>
              <a:rPr lang="en-US" dirty="0"/>
              <a:t>2024</a:t>
            </a:r>
            <a:endParaRPr lang="ru-RU" dirty="0"/>
          </a:p>
        </p:txBody>
      </p:sp>
      <p:sp>
        <p:nvSpPr>
          <p:cNvPr id="3" name="Title 2">
            <a:extLst>
              <a:ext uri="{FF2B5EF4-FFF2-40B4-BE49-F238E27FC236}">
                <a16:creationId xmlns:a16="http://schemas.microsoft.com/office/drawing/2014/main" id="{05857963-8D3D-4F24-B535-54652EE095F0}"/>
              </a:ext>
            </a:extLst>
          </p:cNvPr>
          <p:cNvSpPr>
            <a:spLocks noGrp="1"/>
          </p:cNvSpPr>
          <p:nvPr>
            <p:ph type="title"/>
          </p:nvPr>
        </p:nvSpPr>
        <p:spPr/>
        <p:txBody>
          <a:bodyPr/>
          <a:lstStyle/>
          <a:p>
            <a:r>
              <a:rPr lang="en-US" sz="7200" dirty="0"/>
              <a:t>US National Parks</a:t>
            </a:r>
            <a:br>
              <a:rPr lang="en-US" sz="7200" dirty="0"/>
            </a:br>
            <a:r>
              <a:rPr lang="en-US" sz="7200" dirty="0"/>
              <a:t>Data Engineering Project</a:t>
            </a:r>
            <a:endParaRPr lang="ru-RU" sz="7200" dirty="0"/>
          </a:p>
        </p:txBody>
      </p:sp>
      <p:sp>
        <p:nvSpPr>
          <p:cNvPr id="5" name="Text Placeholder 4">
            <a:extLst>
              <a:ext uri="{FF2B5EF4-FFF2-40B4-BE49-F238E27FC236}">
                <a16:creationId xmlns:a16="http://schemas.microsoft.com/office/drawing/2014/main" id="{B623514F-9C9F-4868-A7D9-66CAA07E615D}"/>
              </a:ext>
            </a:extLst>
          </p:cNvPr>
          <p:cNvSpPr>
            <a:spLocks noGrp="1"/>
          </p:cNvSpPr>
          <p:nvPr>
            <p:ph type="body" sz="quarter" idx="13"/>
          </p:nvPr>
        </p:nvSpPr>
        <p:spPr/>
        <p:txBody>
          <a:bodyPr/>
          <a:lstStyle/>
          <a:p>
            <a:r>
              <a:rPr lang="en-US" dirty="0"/>
              <a:t>Where would you like to go next?</a:t>
            </a:r>
            <a:br>
              <a:rPr lang="en-US" dirty="0"/>
            </a:br>
            <a:endParaRPr lang="ru-RU" dirty="0"/>
          </a:p>
        </p:txBody>
      </p:sp>
    </p:spTree>
    <p:extLst>
      <p:ext uri="{BB962C8B-B14F-4D97-AF65-F5344CB8AC3E}">
        <p14:creationId xmlns:p14="http://schemas.microsoft.com/office/powerpoint/2010/main" val="214231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8F9E36-CD39-4DDD-927C-C07E8C070A17}"/>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10</a:t>
            </a:fld>
            <a:endParaRPr lang="en-US"/>
          </a:p>
        </p:txBody>
      </p:sp>
      <p:sp>
        <p:nvSpPr>
          <p:cNvPr id="4" name="Title 3">
            <a:extLst>
              <a:ext uri="{FF2B5EF4-FFF2-40B4-BE49-F238E27FC236}">
                <a16:creationId xmlns:a16="http://schemas.microsoft.com/office/drawing/2014/main" id="{5C2806C0-8AE3-4975-9946-CCD70055F494}"/>
              </a:ext>
            </a:extLst>
          </p:cNvPr>
          <p:cNvSpPr>
            <a:spLocks noGrp="1"/>
          </p:cNvSpPr>
          <p:nvPr>
            <p:ph type="title"/>
          </p:nvPr>
        </p:nvSpPr>
        <p:spPr>
          <a:xfrm>
            <a:off x="900173" y="957531"/>
            <a:ext cx="3932237" cy="711679"/>
          </a:xfrm>
        </p:spPr>
        <p:txBody>
          <a:bodyPr anchor="b">
            <a:normAutofit/>
          </a:bodyPr>
          <a:lstStyle/>
          <a:p>
            <a:r>
              <a:rPr lang="en-US" sz="4500" dirty="0"/>
              <a:t>Website</a:t>
            </a:r>
          </a:p>
        </p:txBody>
      </p:sp>
      <p:sp>
        <p:nvSpPr>
          <p:cNvPr id="14" name="Text Placeholder 4">
            <a:extLst>
              <a:ext uri="{FF2B5EF4-FFF2-40B4-BE49-F238E27FC236}">
                <a16:creationId xmlns:a16="http://schemas.microsoft.com/office/drawing/2014/main" id="{FA30726F-2F16-EACE-FD91-66BF849B7D88}"/>
              </a:ext>
            </a:extLst>
          </p:cNvPr>
          <p:cNvSpPr>
            <a:spLocks noGrp="1"/>
          </p:cNvSpPr>
          <p:nvPr>
            <p:ph type="body" sz="half" idx="2"/>
          </p:nvPr>
        </p:nvSpPr>
        <p:spPr>
          <a:xfrm>
            <a:off x="836612" y="1811547"/>
            <a:ext cx="3932237" cy="4152331"/>
          </a:xfrm>
        </p:spPr>
        <p:txBody>
          <a:bodyPr>
            <a:normAutofit lnSpcReduction="10000"/>
          </a:bodyPr>
          <a:lstStyle/>
          <a:p>
            <a:r>
              <a:rPr lang="en-US" b="1" dirty="0"/>
              <a:t>National Parks Finder</a:t>
            </a:r>
          </a:p>
          <a:p>
            <a:endParaRPr lang="en-US" b="1" dirty="0"/>
          </a:p>
          <a:p>
            <a:r>
              <a:rPr lang="en-US" dirty="0"/>
              <a:t>Our National Parks Finder app is a web-based application designed to help users discover national parks based on their desired amenities and activities. Built with a Flask backend and a MongoDB database, the app provides an interactive map that displays parks matching the user's preferences. Users can filter parks by selecting from a variety of amenities and activities, and choose the season they are interested in. The app dynamically updates the map to show relevant parks, providing detailed information about each one. This tool is perfect for planning trips and exploring the best that national parks have to offer.</a:t>
            </a:r>
          </a:p>
          <a:p>
            <a:endParaRPr lang="en-US" dirty="0"/>
          </a:p>
        </p:txBody>
      </p:sp>
      <p:pic>
        <p:nvPicPr>
          <p:cNvPr id="7" name="Picture 6" descr="A screenshot of a map&#10;&#10;Description automatically generated">
            <a:extLst>
              <a:ext uri="{FF2B5EF4-FFF2-40B4-BE49-F238E27FC236}">
                <a16:creationId xmlns:a16="http://schemas.microsoft.com/office/drawing/2014/main" id="{508F97E1-69A7-3042-2C94-4BA262212CB2}"/>
              </a:ext>
            </a:extLst>
          </p:cNvPr>
          <p:cNvPicPr>
            <a:picLocks noChangeAspect="1"/>
          </p:cNvPicPr>
          <p:nvPr/>
        </p:nvPicPr>
        <p:blipFill>
          <a:blip r:embed="rId2"/>
          <a:stretch>
            <a:fillRect/>
          </a:stretch>
        </p:blipFill>
        <p:spPr>
          <a:xfrm>
            <a:off x="5183188" y="751968"/>
            <a:ext cx="6172200" cy="4814316"/>
          </a:xfrm>
          <a:prstGeom prst="rect">
            <a:avLst/>
          </a:prstGeom>
          <a:noFill/>
        </p:spPr>
      </p:pic>
    </p:spTree>
    <p:extLst>
      <p:ext uri="{BB962C8B-B14F-4D97-AF65-F5344CB8AC3E}">
        <p14:creationId xmlns:p14="http://schemas.microsoft.com/office/powerpoint/2010/main" val="491993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2B381BA-F1D7-483F-B759-9C3451355503}"/>
              </a:ext>
            </a:extLst>
          </p:cNvPr>
          <p:cNvSpPr>
            <a:spLocks noGrp="1"/>
          </p:cNvSpPr>
          <p:nvPr>
            <p:ph type="title"/>
          </p:nvPr>
        </p:nvSpPr>
        <p:spPr/>
        <p:txBody>
          <a:bodyPr/>
          <a:lstStyle/>
          <a:p>
            <a:r>
              <a:rPr lang="en-US" dirty="0"/>
              <a:t>THANK YOU!</a:t>
            </a:r>
          </a:p>
        </p:txBody>
      </p:sp>
      <p:sp>
        <p:nvSpPr>
          <p:cNvPr id="4" name="Text Placeholder 3">
            <a:extLst>
              <a:ext uri="{FF2B5EF4-FFF2-40B4-BE49-F238E27FC236}">
                <a16:creationId xmlns:a16="http://schemas.microsoft.com/office/drawing/2014/main" id="{A412BBAB-4628-42F5-BF78-BE0E59475133}"/>
              </a:ext>
            </a:extLst>
          </p:cNvPr>
          <p:cNvSpPr>
            <a:spLocks noGrp="1"/>
          </p:cNvSpPr>
          <p:nvPr>
            <p:ph type="body" sz="quarter" idx="13"/>
          </p:nvPr>
        </p:nvSpPr>
        <p:spPr/>
        <p:txBody>
          <a:bodyPr/>
          <a:lstStyle/>
          <a:p>
            <a:r>
              <a:rPr lang="en-US" dirty="0"/>
              <a:t>Questions?</a:t>
            </a:r>
          </a:p>
        </p:txBody>
      </p:sp>
      <p:sp>
        <p:nvSpPr>
          <p:cNvPr id="3" name="Text Placeholder 2">
            <a:extLst>
              <a:ext uri="{FF2B5EF4-FFF2-40B4-BE49-F238E27FC236}">
                <a16:creationId xmlns:a16="http://schemas.microsoft.com/office/drawing/2014/main" id="{16721AB4-1CF0-4825-926E-5207D64C2645}"/>
              </a:ext>
            </a:extLst>
          </p:cNvPr>
          <p:cNvSpPr>
            <a:spLocks noGrp="1"/>
          </p:cNvSpPr>
          <p:nvPr>
            <p:ph type="body" sz="quarter" idx="20"/>
          </p:nvPr>
        </p:nvSpPr>
        <p:spPr/>
        <p:txBody>
          <a:bodyPr/>
          <a:lstStyle/>
          <a:p>
            <a:r>
              <a:rPr lang="en-US" dirty="0"/>
              <a:t>Visit our Repo</a:t>
            </a:r>
          </a:p>
        </p:txBody>
      </p:sp>
      <p:sp>
        <p:nvSpPr>
          <p:cNvPr id="2" name="Text Placeholder 1">
            <a:extLst>
              <a:ext uri="{FF2B5EF4-FFF2-40B4-BE49-F238E27FC236}">
                <a16:creationId xmlns:a16="http://schemas.microsoft.com/office/drawing/2014/main" id="{CBA4F671-D586-49FB-B0C1-E7E9ADFE08D4}"/>
              </a:ext>
            </a:extLst>
          </p:cNvPr>
          <p:cNvSpPr>
            <a:spLocks noGrp="1"/>
          </p:cNvSpPr>
          <p:nvPr>
            <p:ph type="body" sz="quarter" idx="21"/>
          </p:nvPr>
        </p:nvSpPr>
        <p:spPr>
          <a:xfrm>
            <a:off x="1050856" y="4222968"/>
            <a:ext cx="10090287" cy="474519"/>
          </a:xfrm>
        </p:spPr>
        <p:txBody>
          <a:bodyPr/>
          <a:lstStyle/>
          <a:p>
            <a:r>
              <a:rPr lang="en-US" dirty="0"/>
              <a:t>https://github.com/melmelmorales/ETL_Project</a:t>
            </a:r>
          </a:p>
        </p:txBody>
      </p:sp>
    </p:spTree>
    <p:extLst>
      <p:ext uri="{BB962C8B-B14F-4D97-AF65-F5344CB8AC3E}">
        <p14:creationId xmlns:p14="http://schemas.microsoft.com/office/powerpoint/2010/main" val="33092793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ADF0-23DD-491B-8755-2E19692F9B18}"/>
              </a:ext>
            </a:extLst>
          </p:cNvPr>
          <p:cNvSpPr>
            <a:spLocks noGrp="1"/>
          </p:cNvSpPr>
          <p:nvPr>
            <p:ph type="title"/>
          </p:nvPr>
        </p:nvSpPr>
        <p:spPr/>
        <p:txBody>
          <a:bodyPr/>
          <a:lstStyle/>
          <a:p>
            <a:r>
              <a:rPr lang="en-US" dirty="0"/>
              <a:t>Meet the Team</a:t>
            </a:r>
          </a:p>
        </p:txBody>
      </p:sp>
      <p:sp>
        <p:nvSpPr>
          <p:cNvPr id="3" name="Slide Number Placeholder 2">
            <a:extLst>
              <a:ext uri="{FF2B5EF4-FFF2-40B4-BE49-F238E27FC236}">
                <a16:creationId xmlns:a16="http://schemas.microsoft.com/office/drawing/2014/main" id="{73E7209B-EA97-4E46-B935-409525612C95}"/>
              </a:ext>
            </a:extLst>
          </p:cNvPr>
          <p:cNvSpPr>
            <a:spLocks noGrp="1"/>
          </p:cNvSpPr>
          <p:nvPr>
            <p:ph type="sldNum" sz="quarter" idx="10"/>
          </p:nvPr>
        </p:nvSpPr>
        <p:spPr/>
        <p:txBody>
          <a:bodyPr/>
          <a:lstStyle/>
          <a:p>
            <a:fld id="{D495E168-DA5E-4888-8D8A-92B118324C14}" type="slidenum">
              <a:rPr lang="en-US" smtClean="0"/>
              <a:pPr/>
              <a:t>2</a:t>
            </a:fld>
            <a:endParaRPr lang="en-US" dirty="0"/>
          </a:p>
        </p:txBody>
      </p:sp>
    </p:spTree>
    <p:extLst>
      <p:ext uri="{BB962C8B-B14F-4D97-AF65-F5344CB8AC3E}">
        <p14:creationId xmlns:p14="http://schemas.microsoft.com/office/powerpoint/2010/main" val="434389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99A8D28-D968-408D-AA5E-1B16F071D7DF}"/>
              </a:ext>
            </a:extLst>
          </p:cNvPr>
          <p:cNvSpPr>
            <a:spLocks noGrp="1"/>
          </p:cNvSpPr>
          <p:nvPr>
            <p:ph type="body" sz="quarter" idx="13"/>
          </p:nvPr>
        </p:nvSpPr>
        <p:spPr>
          <a:xfrm>
            <a:off x="915742" y="2961308"/>
            <a:ext cx="5285914" cy="440909"/>
          </a:xfrm>
        </p:spPr>
        <p:txBody>
          <a:bodyPr/>
          <a:lstStyle/>
          <a:p>
            <a:r>
              <a:rPr lang="en-US" dirty="0"/>
              <a:t>Melissa Morales</a:t>
            </a:r>
          </a:p>
        </p:txBody>
      </p:sp>
      <p:sp>
        <p:nvSpPr>
          <p:cNvPr id="3" name="Slide Number Placeholder 2">
            <a:extLst>
              <a:ext uri="{FF2B5EF4-FFF2-40B4-BE49-F238E27FC236}">
                <a16:creationId xmlns:a16="http://schemas.microsoft.com/office/drawing/2014/main" id="{4D492004-FF5A-486F-BD35-52AACB74C659}"/>
              </a:ext>
            </a:extLst>
          </p:cNvPr>
          <p:cNvSpPr>
            <a:spLocks noGrp="1"/>
          </p:cNvSpPr>
          <p:nvPr>
            <p:ph type="sldNum" sz="quarter" idx="10"/>
          </p:nvPr>
        </p:nvSpPr>
        <p:spPr/>
        <p:txBody>
          <a:bodyPr/>
          <a:lstStyle/>
          <a:p>
            <a:fld id="{D495E168-DA5E-4888-8D8A-92B118324C14}" type="slidenum">
              <a:rPr lang="en-US" smtClean="0"/>
              <a:pPr/>
              <a:t>3</a:t>
            </a:fld>
            <a:endParaRPr lang="en-US" dirty="0"/>
          </a:p>
        </p:txBody>
      </p:sp>
      <p:sp>
        <p:nvSpPr>
          <p:cNvPr id="9" name="Text Placeholder 4">
            <a:extLst>
              <a:ext uri="{FF2B5EF4-FFF2-40B4-BE49-F238E27FC236}">
                <a16:creationId xmlns:a16="http://schemas.microsoft.com/office/drawing/2014/main" id="{84F716BA-3515-1D44-3E30-69E0B3F42C4A}"/>
              </a:ext>
            </a:extLst>
          </p:cNvPr>
          <p:cNvSpPr txBox="1">
            <a:spLocks/>
          </p:cNvSpPr>
          <p:nvPr/>
        </p:nvSpPr>
        <p:spPr>
          <a:xfrm>
            <a:off x="3892103" y="4537818"/>
            <a:ext cx="5285914" cy="4409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3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Victoria Scott</a:t>
            </a:r>
          </a:p>
        </p:txBody>
      </p:sp>
      <p:sp>
        <p:nvSpPr>
          <p:cNvPr id="10" name="Text Placeholder 4">
            <a:extLst>
              <a:ext uri="{FF2B5EF4-FFF2-40B4-BE49-F238E27FC236}">
                <a16:creationId xmlns:a16="http://schemas.microsoft.com/office/drawing/2014/main" id="{B6C633DB-C816-84BD-F25A-8D7EEB481B89}"/>
              </a:ext>
            </a:extLst>
          </p:cNvPr>
          <p:cNvSpPr txBox="1">
            <a:spLocks/>
          </p:cNvSpPr>
          <p:nvPr/>
        </p:nvSpPr>
        <p:spPr>
          <a:xfrm>
            <a:off x="915742" y="6122639"/>
            <a:ext cx="5285914" cy="44090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3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Stephanie Souza</a:t>
            </a:r>
          </a:p>
        </p:txBody>
      </p:sp>
      <p:grpSp>
        <p:nvGrpSpPr>
          <p:cNvPr id="11" name="Group 10">
            <a:extLst>
              <a:ext uri="{FF2B5EF4-FFF2-40B4-BE49-F238E27FC236}">
                <a16:creationId xmlns:a16="http://schemas.microsoft.com/office/drawing/2014/main" id="{389E648C-8A1E-E212-8456-07773C703247}"/>
              </a:ext>
            </a:extLst>
          </p:cNvPr>
          <p:cNvGrpSpPr/>
          <p:nvPr/>
        </p:nvGrpSpPr>
        <p:grpSpPr>
          <a:xfrm>
            <a:off x="915742" y="651755"/>
            <a:ext cx="5285914" cy="5466729"/>
            <a:chOff x="915742" y="651755"/>
            <a:chExt cx="5285914" cy="5466729"/>
          </a:xfrm>
        </p:grpSpPr>
        <p:pic>
          <p:nvPicPr>
            <p:cNvPr id="1026" name="Picture 2" descr="Profile photo for Melissa Morales">
              <a:extLst>
                <a:ext uri="{FF2B5EF4-FFF2-40B4-BE49-F238E27FC236}">
                  <a16:creationId xmlns:a16="http://schemas.microsoft.com/office/drawing/2014/main" id="{EF270585-EF66-B90B-3758-CEF8A3328B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5742" y="651755"/>
              <a:ext cx="2309553" cy="2309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file photo for Victoria Scott">
              <a:extLst>
                <a:ext uri="{FF2B5EF4-FFF2-40B4-BE49-F238E27FC236}">
                  <a16:creationId xmlns:a16="http://schemas.microsoft.com/office/drawing/2014/main" id="{F9FFBCDA-6635-91AC-AE8D-B0DB28A80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2103" y="2228265"/>
              <a:ext cx="2309553" cy="2309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ofile photo for Stephanie Souza">
              <a:extLst>
                <a:ext uri="{FF2B5EF4-FFF2-40B4-BE49-F238E27FC236}">
                  <a16:creationId xmlns:a16="http://schemas.microsoft.com/office/drawing/2014/main" id="{CBFD5660-4052-788F-71E3-0E10B8FC0C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742" y="3808931"/>
              <a:ext cx="2309553" cy="230955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3523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B51AE-252F-4958-A1E9-67C57179FF35}"/>
              </a:ext>
            </a:extLst>
          </p:cNvPr>
          <p:cNvSpPr>
            <a:spLocks noGrp="1"/>
          </p:cNvSpPr>
          <p:nvPr>
            <p:ph type="title"/>
          </p:nvPr>
        </p:nvSpPr>
        <p:spPr>
          <a:xfrm>
            <a:off x="841248" y="734226"/>
            <a:ext cx="5320386" cy="782638"/>
          </a:xfrm>
        </p:spPr>
        <p:txBody>
          <a:bodyPr/>
          <a:lstStyle/>
          <a:p>
            <a:r>
              <a:rPr lang="en-US" dirty="0"/>
              <a:t>NPS Project Plan</a:t>
            </a:r>
          </a:p>
        </p:txBody>
      </p:sp>
      <p:sp>
        <p:nvSpPr>
          <p:cNvPr id="5" name="Text Placeholder 4">
            <a:extLst>
              <a:ext uri="{FF2B5EF4-FFF2-40B4-BE49-F238E27FC236}">
                <a16:creationId xmlns:a16="http://schemas.microsoft.com/office/drawing/2014/main" id="{235F389B-861B-485A-AD81-A9172882D97D}"/>
              </a:ext>
            </a:extLst>
          </p:cNvPr>
          <p:cNvSpPr>
            <a:spLocks noGrp="1"/>
          </p:cNvSpPr>
          <p:nvPr>
            <p:ph type="body" sz="quarter" idx="13"/>
          </p:nvPr>
        </p:nvSpPr>
        <p:spPr>
          <a:xfrm>
            <a:off x="838200" y="1793125"/>
            <a:ext cx="5320386" cy="1181724"/>
          </a:xfrm>
        </p:spPr>
        <p:txBody>
          <a:bodyPr>
            <a:normAutofit fontScale="92500" lnSpcReduction="10000"/>
          </a:bodyPr>
          <a:lstStyle/>
          <a:p>
            <a:r>
              <a:rPr lang="en-US" dirty="0"/>
              <a:t>Evaluate and describe key aspects about the various US National Parks to assist in decision making for individuals and families planning their visits.</a:t>
            </a:r>
          </a:p>
        </p:txBody>
      </p:sp>
      <p:sp>
        <p:nvSpPr>
          <p:cNvPr id="6" name="Text Placeholder 5">
            <a:extLst>
              <a:ext uri="{FF2B5EF4-FFF2-40B4-BE49-F238E27FC236}">
                <a16:creationId xmlns:a16="http://schemas.microsoft.com/office/drawing/2014/main" id="{A1FE0C33-CECE-4322-A29C-AEA87CDB13E3}"/>
              </a:ext>
            </a:extLst>
          </p:cNvPr>
          <p:cNvSpPr>
            <a:spLocks noGrp="1"/>
          </p:cNvSpPr>
          <p:nvPr>
            <p:ph type="body" sz="quarter" idx="15"/>
          </p:nvPr>
        </p:nvSpPr>
        <p:spPr>
          <a:xfrm>
            <a:off x="7449664" y="1125545"/>
            <a:ext cx="3706016" cy="1849304"/>
          </a:xfrm>
        </p:spPr>
        <p:txBody>
          <a:bodyPr>
            <a:normAutofit lnSpcReduction="10000"/>
          </a:bodyPr>
          <a:lstStyle/>
          <a:p>
            <a:pPr marL="0" indent="0">
              <a:buNone/>
            </a:pPr>
            <a:r>
              <a:rPr lang="en-US" sz="2100" dirty="0">
                <a:solidFill>
                  <a:schemeClr val="bg2"/>
                </a:solidFill>
              </a:rPr>
              <a:t>Considerations:</a:t>
            </a:r>
          </a:p>
          <a:p>
            <a:r>
              <a:rPr lang="en-US" sz="1800" dirty="0"/>
              <a:t>Amenities</a:t>
            </a:r>
          </a:p>
          <a:p>
            <a:r>
              <a:rPr lang="en-US" sz="1800" dirty="0"/>
              <a:t>Activities</a:t>
            </a:r>
          </a:p>
          <a:p>
            <a:r>
              <a:rPr lang="en-US" sz="1800" dirty="0"/>
              <a:t>Location</a:t>
            </a:r>
          </a:p>
          <a:p>
            <a:r>
              <a:rPr lang="en-US" sz="1800" dirty="0"/>
              <a:t>Temperature</a:t>
            </a:r>
          </a:p>
          <a:p>
            <a:r>
              <a:rPr lang="en-US" sz="1800" dirty="0"/>
              <a:t>Cost</a:t>
            </a:r>
          </a:p>
          <a:p>
            <a:endParaRPr lang="en-US" dirty="0"/>
          </a:p>
        </p:txBody>
      </p:sp>
      <p:sp>
        <p:nvSpPr>
          <p:cNvPr id="3" name="Slide Number Placeholder 2">
            <a:extLst>
              <a:ext uri="{FF2B5EF4-FFF2-40B4-BE49-F238E27FC236}">
                <a16:creationId xmlns:a16="http://schemas.microsoft.com/office/drawing/2014/main" id="{077CBD36-E928-427F-BCF4-3FF2B77D4C0D}"/>
              </a:ext>
            </a:extLst>
          </p:cNvPr>
          <p:cNvSpPr>
            <a:spLocks noGrp="1"/>
          </p:cNvSpPr>
          <p:nvPr>
            <p:ph type="sldNum" sz="quarter" idx="10"/>
          </p:nvPr>
        </p:nvSpPr>
        <p:spPr/>
        <p:txBody>
          <a:bodyPr/>
          <a:lstStyle/>
          <a:p>
            <a:fld id="{D495E168-DA5E-4888-8D8A-92B118324C14}" type="slidenum">
              <a:rPr lang="en-US" smtClean="0"/>
              <a:pPr/>
              <a:t>4</a:t>
            </a:fld>
            <a:endParaRPr lang="en-US" dirty="0"/>
          </a:p>
        </p:txBody>
      </p:sp>
    </p:spTree>
    <p:extLst>
      <p:ext uri="{BB962C8B-B14F-4D97-AF65-F5344CB8AC3E}">
        <p14:creationId xmlns:p14="http://schemas.microsoft.com/office/powerpoint/2010/main" val="2636584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234622"/>
            <a:ext cx="10515600" cy="1325563"/>
          </a:xfrm>
        </p:spPr>
        <p:txBody>
          <a:bodyPr/>
          <a:lstStyle/>
          <a:p>
            <a:r>
              <a:rPr lang="en-US" dirty="0"/>
              <a:t>Project Process</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0" y="1418932"/>
            <a:ext cx="10515599" cy="546609"/>
          </a:xfrm>
        </p:spPr>
        <p:txBody>
          <a:bodyPr/>
          <a:lstStyle/>
          <a:p>
            <a:r>
              <a:rPr lang="en-US" dirty="0"/>
              <a:t>Data Engineering Track</a:t>
            </a:r>
          </a:p>
          <a:p>
            <a:r>
              <a:rPr lang="en-US" dirty="0"/>
              <a:t>ETL Workflow</a:t>
            </a:r>
          </a:p>
        </p:txBody>
      </p:sp>
      <p:sp>
        <p:nvSpPr>
          <p:cNvPr id="4" name="Text Placeholder 3">
            <a:extLst>
              <a:ext uri="{FF2B5EF4-FFF2-40B4-BE49-F238E27FC236}">
                <a16:creationId xmlns:a16="http://schemas.microsoft.com/office/drawing/2014/main" id="{D3BFCB07-6C49-4FD9-A60E-365443B88FE2}"/>
              </a:ext>
            </a:extLst>
          </p:cNvPr>
          <p:cNvSpPr>
            <a:spLocks noGrp="1"/>
          </p:cNvSpPr>
          <p:nvPr>
            <p:ph type="body" idx="1"/>
          </p:nvPr>
        </p:nvSpPr>
        <p:spPr>
          <a:xfrm>
            <a:off x="445756" y="2694736"/>
            <a:ext cx="3398763" cy="454353"/>
          </a:xfrm>
        </p:spPr>
        <p:txBody>
          <a:bodyPr/>
          <a:lstStyle/>
          <a:p>
            <a:pPr algn="ctr"/>
            <a:r>
              <a:rPr lang="en-US" dirty="0"/>
              <a:t>Extract</a:t>
            </a:r>
          </a:p>
        </p:txBody>
      </p:sp>
      <p:sp>
        <p:nvSpPr>
          <p:cNvPr id="7" name="Text Placeholder 6">
            <a:extLst>
              <a:ext uri="{FF2B5EF4-FFF2-40B4-BE49-F238E27FC236}">
                <a16:creationId xmlns:a16="http://schemas.microsoft.com/office/drawing/2014/main" id="{3FC3CF09-BAFF-4590-A12C-E378DFF1DA5E}"/>
              </a:ext>
            </a:extLst>
          </p:cNvPr>
          <p:cNvSpPr>
            <a:spLocks noGrp="1"/>
          </p:cNvSpPr>
          <p:nvPr>
            <p:ph type="body" sz="quarter" idx="20"/>
          </p:nvPr>
        </p:nvSpPr>
        <p:spPr>
          <a:xfrm>
            <a:off x="445756" y="3428501"/>
            <a:ext cx="3398763" cy="2428835"/>
          </a:xfrm>
        </p:spPr>
        <p:txBody>
          <a:bodyPr>
            <a:normAutofit fontScale="92500" lnSpcReduction="10000"/>
          </a:bodyPr>
          <a:lstStyle/>
          <a:p>
            <a:r>
              <a:rPr lang="en-US" sz="1700" dirty="0"/>
              <a:t>Performed various API pulls from the National Park Service and Open-</a:t>
            </a:r>
            <a:r>
              <a:rPr lang="en-US" sz="1700" dirty="0" err="1"/>
              <a:t>Meteo</a:t>
            </a:r>
            <a:r>
              <a:rPr lang="en-US" sz="1700" dirty="0"/>
              <a:t> Weather websites to obtain source data and produce csv and </a:t>
            </a:r>
            <a:r>
              <a:rPr lang="en-US" sz="1700" dirty="0" err="1"/>
              <a:t>json</a:t>
            </a:r>
            <a:r>
              <a:rPr lang="en-US" sz="1700" dirty="0"/>
              <a:t> output files.</a:t>
            </a:r>
          </a:p>
          <a:p>
            <a:r>
              <a:rPr lang="en-US" sz="1700" dirty="0"/>
              <a:t>Code prepared in Visual Studio Code Program and/or </a:t>
            </a:r>
            <a:r>
              <a:rPr lang="en-US" sz="1700" dirty="0" err="1"/>
              <a:t>Jupyter</a:t>
            </a:r>
            <a:r>
              <a:rPr lang="en-US" sz="1700" dirty="0"/>
              <a:t> Notebooks, using Python language.</a:t>
            </a:r>
          </a:p>
          <a:p>
            <a:r>
              <a:rPr lang="en-US" sz="1700" dirty="0"/>
              <a:t>Libraries used included </a:t>
            </a:r>
            <a:r>
              <a:rPr lang="en-US" sz="1700" dirty="0" err="1"/>
              <a:t>json</a:t>
            </a:r>
            <a:r>
              <a:rPr lang="en-US" sz="1700" dirty="0"/>
              <a:t>, requests, </a:t>
            </a:r>
            <a:r>
              <a:rPr lang="en-US" sz="1700" dirty="0" err="1"/>
              <a:t>pprint</a:t>
            </a:r>
            <a:r>
              <a:rPr lang="en-US" sz="1700" dirty="0"/>
              <a:t>, pandas, config, </a:t>
            </a:r>
            <a:r>
              <a:rPr lang="en-US" sz="1700" dirty="0" err="1"/>
              <a:t>api_keys</a:t>
            </a:r>
            <a:r>
              <a:rPr lang="en-US" sz="1700" dirty="0"/>
              <a:t>, </a:t>
            </a:r>
            <a:r>
              <a:rPr lang="en-US" sz="1700" dirty="0" err="1"/>
              <a:t>os</a:t>
            </a:r>
            <a:r>
              <a:rPr lang="en-US" sz="1700" dirty="0"/>
              <a:t>, and </a:t>
            </a:r>
            <a:r>
              <a:rPr lang="en-US" sz="1700" dirty="0" err="1"/>
              <a:t>shutil</a:t>
            </a:r>
            <a:r>
              <a:rPr lang="en-US" sz="1700" dirty="0"/>
              <a:t>.</a:t>
            </a:r>
          </a:p>
          <a:p>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5</a:t>
            </a:fld>
            <a:endParaRPr lang="en-US" dirty="0"/>
          </a:p>
        </p:txBody>
      </p:sp>
      <p:sp>
        <p:nvSpPr>
          <p:cNvPr id="18" name="Text Placeholder 6">
            <a:extLst>
              <a:ext uri="{FF2B5EF4-FFF2-40B4-BE49-F238E27FC236}">
                <a16:creationId xmlns:a16="http://schemas.microsoft.com/office/drawing/2014/main" id="{BDB044C1-DA6F-16F2-34B2-65EAF7DE5007}"/>
              </a:ext>
            </a:extLst>
          </p:cNvPr>
          <p:cNvSpPr txBox="1">
            <a:spLocks/>
          </p:cNvSpPr>
          <p:nvPr/>
        </p:nvSpPr>
        <p:spPr>
          <a:xfrm>
            <a:off x="4293163" y="3428500"/>
            <a:ext cx="3398763" cy="2333625"/>
          </a:xfrm>
          <a:prstGeom prst="rect">
            <a:avLst/>
          </a:prstGeom>
        </p:spPr>
        <p:txBody>
          <a:bodyPr vert="horz" lIns="91440" tIns="45720" rIns="91440" bIns="45720" rtlCol="0">
            <a:normAutofit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Cleaned, organized and modified extracted data files to prepare cohesive, well-organized datasets to be used for data analysis.</a:t>
            </a:r>
          </a:p>
          <a:p>
            <a:r>
              <a:rPr lang="en-US" dirty="0"/>
              <a:t>Code prepared in Visual Studio Code Program, using Python language.</a:t>
            </a:r>
          </a:p>
          <a:p>
            <a:r>
              <a:rPr lang="en-US" dirty="0"/>
              <a:t>Only pandas library was used.</a:t>
            </a:r>
          </a:p>
          <a:p>
            <a:r>
              <a:rPr lang="en-US" dirty="0"/>
              <a:t>Decided to use csv over </a:t>
            </a:r>
            <a:r>
              <a:rPr lang="en-US" dirty="0" err="1"/>
              <a:t>json</a:t>
            </a:r>
            <a:r>
              <a:rPr lang="en-US" dirty="0"/>
              <a:t> during merges due to user comfort.</a:t>
            </a:r>
          </a:p>
          <a:p>
            <a:endParaRPr lang="en-US" dirty="0"/>
          </a:p>
        </p:txBody>
      </p:sp>
      <p:sp>
        <p:nvSpPr>
          <p:cNvPr id="19" name="Text Placeholder 6">
            <a:extLst>
              <a:ext uri="{FF2B5EF4-FFF2-40B4-BE49-F238E27FC236}">
                <a16:creationId xmlns:a16="http://schemas.microsoft.com/office/drawing/2014/main" id="{0BE6D4C0-FAE1-F0B2-AE2B-8DA9A207738E}"/>
              </a:ext>
            </a:extLst>
          </p:cNvPr>
          <p:cNvSpPr txBox="1">
            <a:spLocks/>
          </p:cNvSpPr>
          <p:nvPr/>
        </p:nvSpPr>
        <p:spPr>
          <a:xfrm>
            <a:off x="8140571" y="3428500"/>
            <a:ext cx="3398763" cy="2333625"/>
          </a:xfrm>
          <a:prstGeom prst="rect">
            <a:avLst/>
          </a:prstGeom>
        </p:spPr>
        <p:txBody>
          <a:bodyPr vert="horz" lIns="91440" tIns="45720" rIns="91440" bIns="45720" rtlCol="0">
            <a:normAutofit fontScale="92500" lnSpcReduction="10000"/>
          </a:bodyPr>
          <a:lstStyle>
            <a:lvl1pPr marL="180000" indent="-180000" algn="l" defTabSz="914400" rtl="0" eaLnBrk="1" latinLnBrk="0" hangingPunct="1">
              <a:lnSpc>
                <a:spcPct val="90000"/>
              </a:lnSpc>
              <a:spcBef>
                <a:spcPts val="600"/>
              </a:spcBef>
              <a:buClr>
                <a:schemeClr val="bg2"/>
              </a:buClr>
              <a:buFont typeface="Arial" panose="020B0604020202020204" pitchFamily="34" charset="0"/>
              <a:buChar char="•"/>
              <a:defRPr sz="1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50000"/>
                    <a:lumOff val="5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50000"/>
                    <a:lumOff val="5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50000"/>
                    <a:lumOff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The final cleaned datasets contained very different information, therefore MongoDB was chosen for its flexibility.</a:t>
            </a:r>
          </a:p>
          <a:p>
            <a:r>
              <a:rPr lang="en-US" sz="1700" dirty="0"/>
              <a:t>Two collections were loaded into the National Parks database:</a:t>
            </a:r>
          </a:p>
          <a:p>
            <a:pPr lvl="1"/>
            <a:r>
              <a:rPr lang="en-US" sz="1500" dirty="0">
                <a:solidFill>
                  <a:schemeClr val="bg2"/>
                </a:solidFill>
              </a:rPr>
              <a:t>Activities and Amenities</a:t>
            </a:r>
          </a:p>
          <a:p>
            <a:pPr lvl="1"/>
            <a:r>
              <a:rPr lang="en-US" sz="1500" dirty="0">
                <a:solidFill>
                  <a:schemeClr val="bg2"/>
                </a:solidFill>
              </a:rPr>
              <a:t>Entrance Fees</a:t>
            </a:r>
          </a:p>
          <a:p>
            <a:r>
              <a:rPr lang="en-US" dirty="0"/>
              <a:t>Libraries used included </a:t>
            </a:r>
            <a:r>
              <a:rPr lang="en-US" dirty="0" err="1"/>
              <a:t>pymongo</a:t>
            </a:r>
            <a:r>
              <a:rPr lang="en-US" dirty="0"/>
              <a:t> and csv.</a:t>
            </a:r>
          </a:p>
          <a:p>
            <a:endParaRPr lang="en-US" dirty="0"/>
          </a:p>
        </p:txBody>
      </p:sp>
      <p:sp>
        <p:nvSpPr>
          <p:cNvPr id="20" name="Text Placeholder 3">
            <a:extLst>
              <a:ext uri="{FF2B5EF4-FFF2-40B4-BE49-F238E27FC236}">
                <a16:creationId xmlns:a16="http://schemas.microsoft.com/office/drawing/2014/main" id="{31FB87D4-E8AD-ED56-98B4-1BBC0B0C87C2}"/>
              </a:ext>
            </a:extLst>
          </p:cNvPr>
          <p:cNvSpPr txBox="1">
            <a:spLocks/>
          </p:cNvSpPr>
          <p:nvPr/>
        </p:nvSpPr>
        <p:spPr>
          <a:xfrm>
            <a:off x="4293162" y="2694735"/>
            <a:ext cx="3398763" cy="45435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Transform</a:t>
            </a:r>
          </a:p>
        </p:txBody>
      </p:sp>
      <p:sp>
        <p:nvSpPr>
          <p:cNvPr id="21" name="Text Placeholder 3">
            <a:extLst>
              <a:ext uri="{FF2B5EF4-FFF2-40B4-BE49-F238E27FC236}">
                <a16:creationId xmlns:a16="http://schemas.microsoft.com/office/drawing/2014/main" id="{21AD1423-5397-2852-6D63-0C18B4E35385}"/>
              </a:ext>
            </a:extLst>
          </p:cNvPr>
          <p:cNvSpPr txBox="1">
            <a:spLocks/>
          </p:cNvSpPr>
          <p:nvPr/>
        </p:nvSpPr>
        <p:spPr>
          <a:xfrm>
            <a:off x="8140568" y="2694735"/>
            <a:ext cx="3398763" cy="45435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3000" b="0" kern="120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r>
              <a:rPr lang="en-US" dirty="0"/>
              <a:t>Load</a:t>
            </a:r>
          </a:p>
        </p:txBody>
      </p:sp>
    </p:spTree>
    <p:extLst>
      <p:ext uri="{BB962C8B-B14F-4D97-AF65-F5344CB8AC3E}">
        <p14:creationId xmlns:p14="http://schemas.microsoft.com/office/powerpoint/2010/main" val="18768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234622"/>
            <a:ext cx="10515600" cy="1325563"/>
          </a:xfrm>
        </p:spPr>
        <p:txBody>
          <a:bodyPr/>
          <a:lstStyle/>
          <a:p>
            <a:r>
              <a:rPr lang="en-US" dirty="0"/>
              <a:t>ERD Diagram</a:t>
            </a:r>
          </a:p>
        </p:txBody>
      </p:sp>
      <p:sp>
        <p:nvSpPr>
          <p:cNvPr id="5" name="Text Placeholder 4">
            <a:extLst>
              <a:ext uri="{FF2B5EF4-FFF2-40B4-BE49-F238E27FC236}">
                <a16:creationId xmlns:a16="http://schemas.microsoft.com/office/drawing/2014/main" id="{D630E50A-AB9F-4122-B5E0-DE40C6E48307}"/>
              </a:ext>
            </a:extLst>
          </p:cNvPr>
          <p:cNvSpPr>
            <a:spLocks noGrp="1"/>
          </p:cNvSpPr>
          <p:nvPr>
            <p:ph type="body" sz="quarter" idx="16"/>
          </p:nvPr>
        </p:nvSpPr>
        <p:spPr>
          <a:xfrm>
            <a:off x="838200" y="1418932"/>
            <a:ext cx="10515599" cy="546609"/>
          </a:xfrm>
        </p:spPr>
        <p:txBody>
          <a:bodyPr/>
          <a:lstStyle/>
          <a:p>
            <a:r>
              <a:rPr lang="en-US" dirty="0"/>
              <a:t>For Information Only – </a:t>
            </a:r>
            <a:r>
              <a:rPr lang="en-US"/>
              <a:t>NoSQL Database </a:t>
            </a:r>
            <a:r>
              <a:rPr lang="en-US" dirty="0"/>
              <a:t>U</a:t>
            </a:r>
            <a:r>
              <a:rPr lang="en-US"/>
              <a:t>sed</a:t>
            </a:r>
            <a:endParaRPr lang="en-US" dirty="0"/>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6</a:t>
            </a:fld>
            <a:endParaRPr lang="en-US" dirty="0"/>
          </a:p>
        </p:txBody>
      </p:sp>
      <p:pic>
        <p:nvPicPr>
          <p:cNvPr id="7" name="Picture 6">
            <a:extLst>
              <a:ext uri="{FF2B5EF4-FFF2-40B4-BE49-F238E27FC236}">
                <a16:creationId xmlns:a16="http://schemas.microsoft.com/office/drawing/2014/main" id="{198F7CFB-0E23-DFF4-90A7-36D0AECFE7B9}"/>
              </a:ext>
            </a:extLst>
          </p:cNvPr>
          <p:cNvPicPr>
            <a:picLocks noChangeAspect="1"/>
          </p:cNvPicPr>
          <p:nvPr/>
        </p:nvPicPr>
        <p:blipFill>
          <a:blip r:embed="rId2"/>
          <a:stretch>
            <a:fillRect/>
          </a:stretch>
        </p:blipFill>
        <p:spPr>
          <a:xfrm>
            <a:off x="574590" y="2612571"/>
            <a:ext cx="3375491" cy="3349324"/>
          </a:xfrm>
          <a:prstGeom prst="rect">
            <a:avLst/>
          </a:prstGeom>
        </p:spPr>
      </p:pic>
      <p:pic>
        <p:nvPicPr>
          <p:cNvPr id="4" name="Picture 3">
            <a:extLst>
              <a:ext uri="{FF2B5EF4-FFF2-40B4-BE49-F238E27FC236}">
                <a16:creationId xmlns:a16="http://schemas.microsoft.com/office/drawing/2014/main" id="{4031B567-2DAA-FBC9-B69F-B67993602F08}"/>
              </a:ext>
            </a:extLst>
          </p:cNvPr>
          <p:cNvPicPr>
            <a:picLocks noChangeAspect="1"/>
          </p:cNvPicPr>
          <p:nvPr/>
        </p:nvPicPr>
        <p:blipFill>
          <a:blip r:embed="rId3"/>
          <a:stretch>
            <a:fillRect/>
          </a:stretch>
        </p:blipFill>
        <p:spPr>
          <a:xfrm>
            <a:off x="4455204" y="2612571"/>
            <a:ext cx="3375491" cy="3349324"/>
          </a:xfrm>
          <a:prstGeom prst="rect">
            <a:avLst/>
          </a:prstGeom>
        </p:spPr>
      </p:pic>
      <p:pic>
        <p:nvPicPr>
          <p:cNvPr id="8" name="Picture 7">
            <a:extLst>
              <a:ext uri="{FF2B5EF4-FFF2-40B4-BE49-F238E27FC236}">
                <a16:creationId xmlns:a16="http://schemas.microsoft.com/office/drawing/2014/main" id="{405E79D7-3D2E-B1A7-8A4E-37EF4EC11526}"/>
              </a:ext>
            </a:extLst>
          </p:cNvPr>
          <p:cNvPicPr>
            <a:picLocks noChangeAspect="1"/>
          </p:cNvPicPr>
          <p:nvPr/>
        </p:nvPicPr>
        <p:blipFill>
          <a:blip r:embed="rId4"/>
          <a:stretch>
            <a:fillRect/>
          </a:stretch>
        </p:blipFill>
        <p:spPr>
          <a:xfrm>
            <a:off x="8335818" y="2615504"/>
            <a:ext cx="3281592" cy="3346391"/>
          </a:xfrm>
          <a:prstGeom prst="rect">
            <a:avLst/>
          </a:prstGeom>
        </p:spPr>
      </p:pic>
    </p:spTree>
    <p:extLst>
      <p:ext uri="{BB962C8B-B14F-4D97-AF65-F5344CB8AC3E}">
        <p14:creationId xmlns:p14="http://schemas.microsoft.com/office/powerpoint/2010/main" val="2402531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1BA9B4B-C586-4B6B-8142-E49AC2D37AD1}"/>
              </a:ext>
            </a:extLst>
          </p:cNvPr>
          <p:cNvSpPr>
            <a:spLocks noGrp="1"/>
          </p:cNvSpPr>
          <p:nvPr>
            <p:ph type="title"/>
          </p:nvPr>
        </p:nvSpPr>
        <p:spPr>
          <a:xfrm>
            <a:off x="838200" y="234622"/>
            <a:ext cx="10515600" cy="1325563"/>
          </a:xfrm>
        </p:spPr>
        <p:txBody>
          <a:bodyPr/>
          <a:lstStyle/>
          <a:p>
            <a:r>
              <a:rPr lang="en-US" dirty="0"/>
              <a:t>The Data</a:t>
            </a:r>
          </a:p>
        </p:txBody>
      </p:sp>
      <p:sp>
        <p:nvSpPr>
          <p:cNvPr id="2" name="Slide Number Placeholder 1">
            <a:extLst>
              <a:ext uri="{FF2B5EF4-FFF2-40B4-BE49-F238E27FC236}">
                <a16:creationId xmlns:a16="http://schemas.microsoft.com/office/drawing/2014/main" id="{4132B1B3-C6FB-4075-BF96-89BEEBC1E9E3}"/>
              </a:ext>
            </a:extLst>
          </p:cNvPr>
          <p:cNvSpPr>
            <a:spLocks noGrp="1"/>
          </p:cNvSpPr>
          <p:nvPr>
            <p:ph type="sldNum" sz="quarter" idx="10"/>
          </p:nvPr>
        </p:nvSpPr>
        <p:spPr/>
        <p:txBody>
          <a:bodyPr/>
          <a:lstStyle/>
          <a:p>
            <a:fld id="{D495E168-DA5E-4888-8D8A-92B118324C14}" type="slidenum">
              <a:rPr lang="en-US" smtClean="0"/>
              <a:pPr/>
              <a:t>7</a:t>
            </a:fld>
            <a:endParaRPr lang="en-US" dirty="0"/>
          </a:p>
        </p:txBody>
      </p:sp>
      <p:sp>
        <p:nvSpPr>
          <p:cNvPr id="3" name="Text Placeholder 4">
            <a:extLst>
              <a:ext uri="{FF2B5EF4-FFF2-40B4-BE49-F238E27FC236}">
                <a16:creationId xmlns:a16="http://schemas.microsoft.com/office/drawing/2014/main" id="{E1C240C3-04C8-45D0-A293-FD363EC1C77A}"/>
              </a:ext>
            </a:extLst>
          </p:cNvPr>
          <p:cNvSpPr txBox="1">
            <a:spLocks/>
          </p:cNvSpPr>
          <p:nvPr/>
        </p:nvSpPr>
        <p:spPr>
          <a:xfrm>
            <a:off x="650651" y="2159729"/>
            <a:ext cx="5170628" cy="436576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2"/>
                </a:solidFill>
              </a:rPr>
              <a:t>4 datasets pulled from the National Parks service API.</a:t>
            </a:r>
          </a:p>
          <a:p>
            <a:r>
              <a:rPr lang="en-US" sz="2000" dirty="0">
                <a:solidFill>
                  <a:schemeClr val="bg2"/>
                </a:solidFill>
              </a:rPr>
              <a:t>2 datasets pulled from the Open-</a:t>
            </a:r>
            <a:r>
              <a:rPr lang="en-US" sz="2000" dirty="0" err="1">
                <a:solidFill>
                  <a:schemeClr val="bg2"/>
                </a:solidFill>
              </a:rPr>
              <a:t>Meteo</a:t>
            </a:r>
            <a:r>
              <a:rPr lang="en-US" sz="2000" dirty="0">
                <a:solidFill>
                  <a:schemeClr val="bg2"/>
                </a:solidFill>
              </a:rPr>
              <a:t> Weather API.</a:t>
            </a:r>
          </a:p>
          <a:p>
            <a:r>
              <a:rPr lang="en-US" sz="2000" dirty="0">
                <a:solidFill>
                  <a:schemeClr val="bg2"/>
                </a:solidFill>
              </a:rPr>
              <a:t>Performed a series of merges based on common column = </a:t>
            </a:r>
            <a:r>
              <a:rPr lang="en-US" sz="2000" dirty="0" err="1">
                <a:solidFill>
                  <a:schemeClr val="bg2"/>
                </a:solidFill>
              </a:rPr>
              <a:t>park_code</a:t>
            </a:r>
            <a:endParaRPr lang="en-US" sz="2000" dirty="0">
              <a:solidFill>
                <a:schemeClr val="bg2"/>
              </a:solidFill>
            </a:endParaRPr>
          </a:p>
          <a:p>
            <a:r>
              <a:rPr lang="en-US" sz="2000" dirty="0">
                <a:solidFill>
                  <a:schemeClr val="bg2"/>
                </a:solidFill>
              </a:rPr>
              <a:t>Final datasets for import into MongoDB:</a:t>
            </a:r>
          </a:p>
        </p:txBody>
      </p:sp>
      <p:sp>
        <p:nvSpPr>
          <p:cNvPr id="11" name="TextBox 1" descr="Weekly Chore Schedule" title="Title 1">
            <a:extLst>
              <a:ext uri="{FF2B5EF4-FFF2-40B4-BE49-F238E27FC236}">
                <a16:creationId xmlns:a16="http://schemas.microsoft.com/office/drawing/2014/main" id="{00000000-0008-0000-0000-000003000000}"/>
              </a:ext>
            </a:extLst>
          </p:cNvPr>
          <p:cNvSpPr txBox="1"/>
          <p:nvPr/>
        </p:nvSpPr>
        <p:spPr>
          <a:xfrm>
            <a:off x="5939647" y="2221653"/>
            <a:ext cx="3301340" cy="365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dirty="0">
                <a:solidFill>
                  <a:schemeClr val="bg2">
                    <a:lumMod val="75000"/>
                  </a:schemeClr>
                </a:solidFill>
                <a:latin typeface="+mj-lt"/>
              </a:rPr>
              <a:t>Amenities and Activities By Place</a:t>
            </a:r>
          </a:p>
        </p:txBody>
      </p:sp>
      <p:sp>
        <p:nvSpPr>
          <p:cNvPr id="13" name="TextBox 1" descr="Weekly Chore Schedule" title="Title 1">
            <a:extLst>
              <a:ext uri="{FF2B5EF4-FFF2-40B4-BE49-F238E27FC236}">
                <a16:creationId xmlns:a16="http://schemas.microsoft.com/office/drawing/2014/main" id="{54289C8D-7FCC-B3B4-BEE0-059293A7CC75}"/>
              </a:ext>
            </a:extLst>
          </p:cNvPr>
          <p:cNvSpPr txBox="1"/>
          <p:nvPr/>
        </p:nvSpPr>
        <p:spPr>
          <a:xfrm>
            <a:off x="9240987" y="311042"/>
            <a:ext cx="2504170" cy="365125"/>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square" rtlCol="0" anchor="b"/>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n-US" sz="1600" dirty="0">
                <a:solidFill>
                  <a:schemeClr val="bg2">
                    <a:lumMod val="75000"/>
                  </a:schemeClr>
                </a:solidFill>
                <a:latin typeface="+mj-lt"/>
              </a:rPr>
              <a:t>Entrance Fees</a:t>
            </a:r>
          </a:p>
        </p:txBody>
      </p:sp>
      <p:pic>
        <p:nvPicPr>
          <p:cNvPr id="15" name="Picture 14">
            <a:extLst>
              <a:ext uri="{FF2B5EF4-FFF2-40B4-BE49-F238E27FC236}">
                <a16:creationId xmlns:a16="http://schemas.microsoft.com/office/drawing/2014/main" id="{7A57FCDB-DDF4-71AA-7C72-12D2AABB04E8}"/>
              </a:ext>
            </a:extLst>
          </p:cNvPr>
          <p:cNvPicPr>
            <a:picLocks noChangeAspect="1"/>
          </p:cNvPicPr>
          <p:nvPr/>
        </p:nvPicPr>
        <p:blipFill>
          <a:blip r:embed="rId2"/>
          <a:stretch>
            <a:fillRect/>
          </a:stretch>
        </p:blipFill>
        <p:spPr>
          <a:xfrm>
            <a:off x="6292179" y="2578698"/>
            <a:ext cx="2691095" cy="3563991"/>
          </a:xfrm>
          <a:prstGeom prst="rect">
            <a:avLst/>
          </a:prstGeom>
        </p:spPr>
      </p:pic>
      <p:pic>
        <p:nvPicPr>
          <p:cNvPr id="17" name="Picture 16">
            <a:extLst>
              <a:ext uri="{FF2B5EF4-FFF2-40B4-BE49-F238E27FC236}">
                <a16:creationId xmlns:a16="http://schemas.microsoft.com/office/drawing/2014/main" id="{9582BCE6-C35C-4A3E-9FE2-2B1AF33A7494}"/>
              </a:ext>
            </a:extLst>
          </p:cNvPr>
          <p:cNvPicPr>
            <a:picLocks noChangeAspect="1"/>
          </p:cNvPicPr>
          <p:nvPr/>
        </p:nvPicPr>
        <p:blipFill>
          <a:blip r:embed="rId3"/>
          <a:stretch>
            <a:fillRect/>
          </a:stretch>
        </p:blipFill>
        <p:spPr>
          <a:xfrm>
            <a:off x="9192642" y="715311"/>
            <a:ext cx="2600860" cy="3563991"/>
          </a:xfrm>
          <a:prstGeom prst="rect">
            <a:avLst/>
          </a:prstGeom>
        </p:spPr>
      </p:pic>
    </p:spTree>
    <p:extLst>
      <p:ext uri="{BB962C8B-B14F-4D97-AF65-F5344CB8AC3E}">
        <p14:creationId xmlns:p14="http://schemas.microsoft.com/office/powerpoint/2010/main" val="26222957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F674264-BCEC-4B65-BCCB-84112D3EC354}"/>
              </a:ext>
            </a:extLst>
          </p:cNvPr>
          <p:cNvSpPr>
            <a:spLocks noGrp="1"/>
          </p:cNvSpPr>
          <p:nvPr>
            <p:ph type="title"/>
          </p:nvPr>
        </p:nvSpPr>
        <p:spPr>
          <a:xfrm>
            <a:off x="841248" y="731667"/>
            <a:ext cx="4357688" cy="1325563"/>
          </a:xfrm>
        </p:spPr>
        <p:txBody>
          <a:bodyPr>
            <a:normAutofit fontScale="90000"/>
          </a:bodyPr>
          <a:lstStyle/>
          <a:p>
            <a:r>
              <a:rPr lang="en-US" dirty="0"/>
              <a:t>Data Analysis Using </a:t>
            </a:r>
            <a:r>
              <a:rPr lang="en-US" dirty="0" err="1"/>
              <a:t>MatPlotLib</a:t>
            </a:r>
            <a:endParaRPr lang="en-US" dirty="0"/>
          </a:p>
        </p:txBody>
      </p:sp>
      <p:sp>
        <p:nvSpPr>
          <p:cNvPr id="4" name="Text Placeholder 3">
            <a:extLst>
              <a:ext uri="{FF2B5EF4-FFF2-40B4-BE49-F238E27FC236}">
                <a16:creationId xmlns:a16="http://schemas.microsoft.com/office/drawing/2014/main" id="{BE02D267-7BE2-4596-B469-BB4DC32CC0DB}"/>
              </a:ext>
            </a:extLst>
          </p:cNvPr>
          <p:cNvSpPr>
            <a:spLocks noGrp="1"/>
          </p:cNvSpPr>
          <p:nvPr>
            <p:ph type="body" sz="quarter" idx="16"/>
          </p:nvPr>
        </p:nvSpPr>
        <p:spPr>
          <a:xfrm>
            <a:off x="6370720" y="4475203"/>
            <a:ext cx="4980031" cy="1636365"/>
          </a:xfrm>
        </p:spPr>
        <p:txBody>
          <a:bodyPr/>
          <a:lstStyle/>
          <a:p>
            <a:r>
              <a:rPr lang="en-US" dirty="0"/>
              <a:t>The data included in the Activities and Amenities collection, within the National Parks database, was transformed into basic visualizations, such as </a:t>
            </a:r>
            <a:r>
              <a:rPr lang="en-US" dirty="0" err="1"/>
              <a:t>bargraphs</a:t>
            </a:r>
            <a:r>
              <a:rPr lang="en-US" dirty="0"/>
              <a:t>, to evaluate the available data.  </a:t>
            </a:r>
          </a:p>
        </p:txBody>
      </p:sp>
      <p:sp>
        <p:nvSpPr>
          <p:cNvPr id="2" name="Slide Number Placeholder 1">
            <a:extLst>
              <a:ext uri="{FF2B5EF4-FFF2-40B4-BE49-F238E27FC236}">
                <a16:creationId xmlns:a16="http://schemas.microsoft.com/office/drawing/2014/main" id="{11DBE06A-2C8A-44FA-9318-4BF6A8C3FFB2}"/>
              </a:ext>
            </a:extLst>
          </p:cNvPr>
          <p:cNvSpPr>
            <a:spLocks noGrp="1"/>
          </p:cNvSpPr>
          <p:nvPr>
            <p:ph type="sldNum" sz="quarter" idx="10"/>
          </p:nvPr>
        </p:nvSpPr>
        <p:spPr/>
        <p:txBody>
          <a:bodyPr/>
          <a:lstStyle/>
          <a:p>
            <a:fld id="{D495E168-DA5E-4888-8D8A-92B118324C14}" type="slidenum">
              <a:rPr lang="en-US" smtClean="0"/>
              <a:pPr/>
              <a:t>8</a:t>
            </a:fld>
            <a:endParaRPr lang="en-US" dirty="0"/>
          </a:p>
        </p:txBody>
      </p:sp>
      <p:pic>
        <p:nvPicPr>
          <p:cNvPr id="10" name="Picture 9">
            <a:extLst>
              <a:ext uri="{FF2B5EF4-FFF2-40B4-BE49-F238E27FC236}">
                <a16:creationId xmlns:a16="http://schemas.microsoft.com/office/drawing/2014/main" id="{2390D74E-85EA-9B31-7190-4C1B83EE6DAD}"/>
              </a:ext>
            </a:extLst>
          </p:cNvPr>
          <p:cNvPicPr>
            <a:picLocks noChangeAspect="1"/>
          </p:cNvPicPr>
          <p:nvPr/>
        </p:nvPicPr>
        <p:blipFill>
          <a:blip r:embed="rId2"/>
          <a:stretch>
            <a:fillRect/>
          </a:stretch>
        </p:blipFill>
        <p:spPr>
          <a:xfrm>
            <a:off x="5723164" y="374391"/>
            <a:ext cx="5804493" cy="3856644"/>
          </a:xfrm>
          <a:prstGeom prst="rect">
            <a:avLst/>
          </a:prstGeom>
        </p:spPr>
      </p:pic>
      <p:pic>
        <p:nvPicPr>
          <p:cNvPr id="14" name="Picture 13">
            <a:extLst>
              <a:ext uri="{FF2B5EF4-FFF2-40B4-BE49-F238E27FC236}">
                <a16:creationId xmlns:a16="http://schemas.microsoft.com/office/drawing/2014/main" id="{C6AC67D7-3212-BC38-E091-3ED92315540E}"/>
              </a:ext>
            </a:extLst>
          </p:cNvPr>
          <p:cNvPicPr>
            <a:picLocks noChangeAspect="1"/>
          </p:cNvPicPr>
          <p:nvPr/>
        </p:nvPicPr>
        <p:blipFill>
          <a:blip r:embed="rId3"/>
          <a:stretch>
            <a:fillRect/>
          </a:stretch>
        </p:blipFill>
        <p:spPr>
          <a:xfrm>
            <a:off x="841248" y="2824074"/>
            <a:ext cx="5161666" cy="3302259"/>
          </a:xfrm>
          <a:prstGeom prst="rect">
            <a:avLst/>
          </a:prstGeom>
        </p:spPr>
      </p:pic>
    </p:spTree>
    <p:extLst>
      <p:ext uri="{BB962C8B-B14F-4D97-AF65-F5344CB8AC3E}">
        <p14:creationId xmlns:p14="http://schemas.microsoft.com/office/powerpoint/2010/main" val="61217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E8A5CE3-2115-4267-9A88-04013EE991C3}"/>
              </a:ext>
            </a:extLst>
          </p:cNvPr>
          <p:cNvSpPr>
            <a:spLocks noGrp="1"/>
          </p:cNvSpPr>
          <p:nvPr>
            <p:ph type="sldNum" sz="quarter" idx="10"/>
          </p:nvPr>
        </p:nvSpPr>
        <p:spPr>
          <a:xfrm>
            <a:off x="5821279" y="6118484"/>
            <a:ext cx="549442" cy="365125"/>
          </a:xfrm>
        </p:spPr>
        <p:txBody>
          <a:bodyPr anchor="ctr">
            <a:normAutofit/>
          </a:bodyPr>
          <a:lstStyle/>
          <a:p>
            <a:pPr>
              <a:spcAft>
                <a:spcPts val="600"/>
              </a:spcAft>
            </a:pPr>
            <a:fld id="{D495E168-DA5E-4888-8D8A-92B118324C14}" type="slidenum">
              <a:rPr lang="en-US" smtClean="0"/>
              <a:pPr>
                <a:spcAft>
                  <a:spcPts val="600"/>
                </a:spcAft>
              </a:pPr>
              <a:t>9</a:t>
            </a:fld>
            <a:endParaRPr lang="en-US"/>
          </a:p>
        </p:txBody>
      </p:sp>
      <p:sp>
        <p:nvSpPr>
          <p:cNvPr id="5" name="Title 4">
            <a:extLst>
              <a:ext uri="{FF2B5EF4-FFF2-40B4-BE49-F238E27FC236}">
                <a16:creationId xmlns:a16="http://schemas.microsoft.com/office/drawing/2014/main" id="{9324568C-56E6-4923-BD06-A73B18394849}"/>
              </a:ext>
            </a:extLst>
          </p:cNvPr>
          <p:cNvSpPr>
            <a:spLocks noGrp="1"/>
          </p:cNvSpPr>
          <p:nvPr>
            <p:ph type="title"/>
          </p:nvPr>
        </p:nvSpPr>
        <p:spPr>
          <a:xfrm>
            <a:off x="838200" y="365125"/>
            <a:ext cx="5915659" cy="1325563"/>
          </a:xfrm>
        </p:spPr>
        <p:txBody>
          <a:bodyPr anchor="ctr">
            <a:noAutofit/>
          </a:bodyPr>
          <a:lstStyle/>
          <a:p>
            <a:r>
              <a:rPr lang="en-US" sz="4500" dirty="0"/>
              <a:t>Find Perfect Weather for Your Next Adventure</a:t>
            </a:r>
          </a:p>
        </p:txBody>
      </p:sp>
      <p:sp>
        <p:nvSpPr>
          <p:cNvPr id="4" name="Text Placeholder 3">
            <a:extLst>
              <a:ext uri="{FF2B5EF4-FFF2-40B4-BE49-F238E27FC236}">
                <a16:creationId xmlns:a16="http://schemas.microsoft.com/office/drawing/2014/main" id="{0D25F46D-4480-4519-95A2-222F0385239E}"/>
              </a:ext>
            </a:extLst>
          </p:cNvPr>
          <p:cNvSpPr>
            <a:spLocks noGrp="1"/>
          </p:cNvSpPr>
          <p:nvPr>
            <p:ph sz="half" idx="1"/>
          </p:nvPr>
        </p:nvSpPr>
        <p:spPr>
          <a:xfrm>
            <a:off x="838199" y="2493033"/>
            <a:ext cx="5666117" cy="3683929"/>
          </a:xfrm>
        </p:spPr>
        <p:txBody>
          <a:bodyPr vert="horz" lIns="0" tIns="45720" rIns="0" bIns="45720" rtlCol="0">
            <a:noAutofit/>
          </a:bodyPr>
          <a:lstStyle/>
          <a:p>
            <a:r>
              <a:rPr lang="en-US" sz="2300" b="1" dirty="0">
                <a:solidFill>
                  <a:schemeClr val="bg2"/>
                </a:solidFill>
              </a:rPr>
              <a:t>Visitor Planning: </a:t>
            </a:r>
            <a:r>
              <a:rPr lang="en-US" sz="2300" dirty="0">
                <a:solidFill>
                  <a:schemeClr val="bg2"/>
                </a:solidFill>
              </a:rPr>
              <a:t>Identifies ideal visit times based on temperature preferences</a:t>
            </a:r>
          </a:p>
          <a:p>
            <a:endParaRPr lang="en-US" sz="2300" dirty="0">
              <a:solidFill>
                <a:schemeClr val="bg2"/>
              </a:solidFill>
            </a:endParaRPr>
          </a:p>
          <a:p>
            <a:r>
              <a:rPr lang="en-US" sz="2300" b="1" dirty="0">
                <a:solidFill>
                  <a:schemeClr val="bg2"/>
                </a:solidFill>
              </a:rPr>
              <a:t>Conservation Insight: </a:t>
            </a:r>
            <a:r>
              <a:rPr lang="en-US" sz="2300" dirty="0">
                <a:solidFill>
                  <a:schemeClr val="bg2"/>
                </a:solidFill>
              </a:rPr>
              <a:t>Helps understand climate impacts on park ecosystems</a:t>
            </a:r>
          </a:p>
          <a:p>
            <a:endParaRPr lang="en-US" sz="2300" dirty="0">
              <a:solidFill>
                <a:schemeClr val="bg2"/>
              </a:solidFill>
            </a:endParaRPr>
          </a:p>
          <a:p>
            <a:r>
              <a:rPr lang="en-US" sz="2300" b="1" dirty="0">
                <a:solidFill>
                  <a:schemeClr val="bg2"/>
                </a:solidFill>
              </a:rPr>
              <a:t>Comprehensive Tool: </a:t>
            </a:r>
            <a:r>
              <a:rPr lang="en-US" sz="2300" dirty="0">
                <a:solidFill>
                  <a:schemeClr val="bg2"/>
                </a:solidFill>
              </a:rPr>
              <a:t>Provides an overview for better visit decisions and climate trends.</a:t>
            </a:r>
          </a:p>
        </p:txBody>
      </p:sp>
      <p:pic>
        <p:nvPicPr>
          <p:cNvPr id="10" name="Picture 9" descr="A table of text with different colors&#10;&#10;Description automatically generated with medium confidence">
            <a:extLst>
              <a:ext uri="{FF2B5EF4-FFF2-40B4-BE49-F238E27FC236}">
                <a16:creationId xmlns:a16="http://schemas.microsoft.com/office/drawing/2014/main" id="{1F461B79-F78D-9B8C-0888-04EE22731457}"/>
              </a:ext>
            </a:extLst>
          </p:cNvPr>
          <p:cNvPicPr>
            <a:picLocks noChangeAspect="1"/>
          </p:cNvPicPr>
          <p:nvPr/>
        </p:nvPicPr>
        <p:blipFill>
          <a:blip r:embed="rId2"/>
          <a:stretch>
            <a:fillRect/>
          </a:stretch>
        </p:blipFill>
        <p:spPr>
          <a:xfrm>
            <a:off x="7366335" y="254780"/>
            <a:ext cx="3634480" cy="6348439"/>
          </a:xfrm>
          <a:prstGeom prst="rect">
            <a:avLst/>
          </a:prstGeom>
          <a:noFill/>
        </p:spPr>
      </p:pic>
    </p:spTree>
    <p:extLst>
      <p:ext uri="{BB962C8B-B14F-4D97-AF65-F5344CB8AC3E}">
        <p14:creationId xmlns:p14="http://schemas.microsoft.com/office/powerpoint/2010/main" val="2902992781"/>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TF22977542_Outdoors presentation_RVA_v4.potx" id="{6CD96AFB-7D75-48FF-A856-C8B82BF3C12B}" vid="{1E6ACFD4-3AE6-4944-B76B-DA44E915EC7F}"/>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F60B100-7079-4DE7-AF7C-20BFB1D62C46}">
  <ds:schemaRefs>
    <ds:schemaRef ds:uri="http://schemas.microsoft.com/sharepoint/v3/contenttype/forms"/>
  </ds:schemaRefs>
</ds:datastoreItem>
</file>

<file path=customXml/itemProps2.xml><?xml version="1.0" encoding="utf-8"?>
<ds:datastoreItem xmlns:ds="http://schemas.openxmlformats.org/officeDocument/2006/customXml" ds:itemID="{826A71AF-4CF2-4B95-BFB6-5C27500258C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35B1F0-3442-4957-9701-25816EFDB6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Outdoors presentation</Template>
  <TotalTime>173</TotalTime>
  <Words>500</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Aptos</vt:lpstr>
      <vt:lpstr>Aptos Display</vt:lpstr>
      <vt:lpstr>Arial</vt:lpstr>
      <vt:lpstr>Calibri</vt:lpstr>
      <vt:lpstr>Franklin Gothic Book</vt:lpstr>
      <vt:lpstr>Gill Sans MT</vt:lpstr>
      <vt:lpstr>Office Theme</vt:lpstr>
      <vt:lpstr>Custom Design</vt:lpstr>
      <vt:lpstr>US National Parks Data Engineering Project</vt:lpstr>
      <vt:lpstr>Meet the Team</vt:lpstr>
      <vt:lpstr>PowerPoint Presentation</vt:lpstr>
      <vt:lpstr>NPS Project Plan</vt:lpstr>
      <vt:lpstr>Project Process</vt:lpstr>
      <vt:lpstr>ERD Diagram</vt:lpstr>
      <vt:lpstr>The Data</vt:lpstr>
      <vt:lpstr>Data Analysis Using MatPlotLib</vt:lpstr>
      <vt:lpstr>Find Perfect Weather for Your Next Adventure</vt:lpstr>
      <vt:lpstr>Website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Stephanie Souza</dc:creator>
  <cp:lastModifiedBy>Stephanie Souza</cp:lastModifiedBy>
  <cp:revision>6</cp:revision>
  <dcterms:created xsi:type="dcterms:W3CDTF">2024-07-21T16:50:07Z</dcterms:created>
  <dcterms:modified xsi:type="dcterms:W3CDTF">2024-07-24T03:07:15Z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